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9" r:id="rId4"/>
  </p:sldMasterIdLst>
  <p:notesMasterIdLst>
    <p:notesMasterId r:id="rId20"/>
  </p:notesMasterIdLst>
  <p:handoutMasterIdLst>
    <p:handoutMasterId r:id="rId21"/>
  </p:handoutMasterIdLst>
  <p:sldIdLst>
    <p:sldId id="256" r:id="rId5"/>
    <p:sldId id="260" r:id="rId6"/>
    <p:sldId id="267" r:id="rId7"/>
    <p:sldId id="275" r:id="rId8"/>
    <p:sldId id="279" r:id="rId9"/>
    <p:sldId id="276" r:id="rId10"/>
    <p:sldId id="292" r:id="rId11"/>
    <p:sldId id="280" r:id="rId12"/>
    <p:sldId id="284" r:id="rId13"/>
    <p:sldId id="290" r:id="rId14"/>
    <p:sldId id="289" r:id="rId15"/>
    <p:sldId id="288" r:id="rId16"/>
    <p:sldId id="277" r:id="rId17"/>
    <p:sldId id="278" r:id="rId18"/>
    <p:sldId id="291" r:id="rId19"/>
  </p:sldIdLst>
  <p:sldSz cx="9144000" cy="6858000" type="screen4x3"/>
  <p:notesSz cx="9872663" cy="679767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5613" indent="15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2813" indent="15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0013" indent="15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7213" indent="15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27">
          <p15:clr>
            <a:srgbClr val="A4A3A4"/>
          </p15:clr>
        </p15:guide>
        <p15:guide id="3" orient="horz" pos="983">
          <p15:clr>
            <a:srgbClr val="A4A3A4"/>
          </p15:clr>
        </p15:guide>
        <p15:guide id="4" orient="horz" pos="3838">
          <p15:clr>
            <a:srgbClr val="A4A3A4"/>
          </p15:clr>
        </p15:guide>
        <p15:guide id="5" pos="2880">
          <p15:clr>
            <a:srgbClr val="A4A3A4"/>
          </p15:clr>
        </p15:guide>
        <p15:guide id="6" pos="562">
          <p15:clr>
            <a:srgbClr val="A4A3A4"/>
          </p15:clr>
        </p15:guide>
        <p15:guide id="7" pos="5103">
          <p15:clr>
            <a:srgbClr val="A4A3A4"/>
          </p15:clr>
        </p15:guide>
        <p15:guide id="8" pos="2562">
          <p15:clr>
            <a:srgbClr val="A4A3A4"/>
          </p15:clr>
        </p15:guide>
        <p15:guide id="9" pos="269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8752"/>
    <a:srgbClr val="6DA463"/>
    <a:srgbClr val="1A9DAC"/>
    <a:srgbClr val="A65C45"/>
    <a:srgbClr val="CC7054"/>
    <a:srgbClr val="FFFFFF"/>
    <a:srgbClr val="D6A700"/>
    <a:srgbClr val="958CB2"/>
    <a:srgbClr val="7FBF7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E390E7B-09A1-41CB-9772-BF92A7DBE01C}" v="1" dt="2025-10-10T08:42:59.6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76638" autoAdjust="0"/>
  </p:normalViewPr>
  <p:slideViewPr>
    <p:cSldViewPr snapToGrid="0">
      <p:cViewPr varScale="1">
        <p:scale>
          <a:sx n="85" d="100"/>
          <a:sy n="85" d="100"/>
        </p:scale>
        <p:origin x="2364" y="78"/>
      </p:cViewPr>
      <p:guideLst>
        <p:guide orient="horz" pos="2160"/>
        <p:guide orient="horz" pos="427"/>
        <p:guide orient="horz" pos="983"/>
        <p:guide orient="horz" pos="3838"/>
        <p:guide pos="2880"/>
        <p:guide pos="562"/>
        <p:guide pos="5103"/>
        <p:guide pos="2562"/>
        <p:guide pos="269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nnifer Dye" userId="b6d2a398-55ff-47de-a88a-7dd8371d7f2f" providerId="ADAL" clId="{7EF34191-B7AC-440F-9039-5129C0DFB9EC}"/>
    <pc:docChg chg="custSel modSld">
      <pc:chgData name="Jennifer Dye" userId="b6d2a398-55ff-47de-a88a-7dd8371d7f2f" providerId="ADAL" clId="{7EF34191-B7AC-440F-9039-5129C0DFB9EC}" dt="2025-10-10T08:43:14.124" v="33" actId="255"/>
      <pc:docMkLst>
        <pc:docMk/>
      </pc:docMkLst>
      <pc:sldChg chg="modNotes">
        <pc:chgData name="Jennifer Dye" userId="b6d2a398-55ff-47de-a88a-7dd8371d7f2f" providerId="ADAL" clId="{7EF34191-B7AC-440F-9039-5129C0DFB9EC}" dt="2025-10-10T08:41:45.632" v="1" actId="368"/>
        <pc:sldMkLst>
          <pc:docMk/>
          <pc:sldMk cId="0" sldId="256"/>
        </pc:sldMkLst>
      </pc:sldChg>
      <pc:sldChg chg="modNotes">
        <pc:chgData name="Jennifer Dye" userId="b6d2a398-55ff-47de-a88a-7dd8371d7f2f" providerId="ADAL" clId="{7EF34191-B7AC-440F-9039-5129C0DFB9EC}" dt="2025-10-10T08:41:45.639" v="3" actId="368"/>
        <pc:sldMkLst>
          <pc:docMk/>
          <pc:sldMk cId="0" sldId="260"/>
        </pc:sldMkLst>
      </pc:sldChg>
      <pc:sldChg chg="modNotes">
        <pc:chgData name="Jennifer Dye" userId="b6d2a398-55ff-47de-a88a-7dd8371d7f2f" providerId="ADAL" clId="{7EF34191-B7AC-440F-9039-5129C0DFB9EC}" dt="2025-10-10T08:41:45.639" v="5" actId="368"/>
        <pc:sldMkLst>
          <pc:docMk/>
          <pc:sldMk cId="0" sldId="267"/>
        </pc:sldMkLst>
      </pc:sldChg>
      <pc:sldChg chg="modNotes">
        <pc:chgData name="Jennifer Dye" userId="b6d2a398-55ff-47de-a88a-7dd8371d7f2f" providerId="ADAL" clId="{7EF34191-B7AC-440F-9039-5129C0DFB9EC}" dt="2025-10-10T08:41:45.649" v="7" actId="368"/>
        <pc:sldMkLst>
          <pc:docMk/>
          <pc:sldMk cId="1289905295" sldId="275"/>
        </pc:sldMkLst>
      </pc:sldChg>
      <pc:sldChg chg="modNotes">
        <pc:chgData name="Jennifer Dye" userId="b6d2a398-55ff-47de-a88a-7dd8371d7f2f" providerId="ADAL" clId="{7EF34191-B7AC-440F-9039-5129C0DFB9EC}" dt="2025-10-10T08:41:45.654" v="11" actId="368"/>
        <pc:sldMkLst>
          <pc:docMk/>
          <pc:sldMk cId="1828104765" sldId="276"/>
        </pc:sldMkLst>
      </pc:sldChg>
      <pc:sldChg chg="modNotes">
        <pc:chgData name="Jennifer Dye" userId="b6d2a398-55ff-47de-a88a-7dd8371d7f2f" providerId="ADAL" clId="{7EF34191-B7AC-440F-9039-5129C0DFB9EC}" dt="2025-10-10T08:41:45.670" v="25" actId="368"/>
        <pc:sldMkLst>
          <pc:docMk/>
          <pc:sldMk cId="357030384" sldId="277"/>
        </pc:sldMkLst>
      </pc:sldChg>
      <pc:sldChg chg="modNotes">
        <pc:chgData name="Jennifer Dye" userId="b6d2a398-55ff-47de-a88a-7dd8371d7f2f" providerId="ADAL" clId="{7EF34191-B7AC-440F-9039-5129C0DFB9EC}" dt="2025-10-10T08:41:45.670" v="27" actId="368"/>
        <pc:sldMkLst>
          <pc:docMk/>
          <pc:sldMk cId="3579866798" sldId="278"/>
        </pc:sldMkLst>
      </pc:sldChg>
      <pc:sldChg chg="modNotes">
        <pc:chgData name="Jennifer Dye" userId="b6d2a398-55ff-47de-a88a-7dd8371d7f2f" providerId="ADAL" clId="{7EF34191-B7AC-440F-9039-5129C0DFB9EC}" dt="2025-10-10T08:41:45.652" v="9" actId="368"/>
        <pc:sldMkLst>
          <pc:docMk/>
          <pc:sldMk cId="275260466" sldId="279"/>
        </pc:sldMkLst>
      </pc:sldChg>
      <pc:sldChg chg="modNotes">
        <pc:chgData name="Jennifer Dye" userId="b6d2a398-55ff-47de-a88a-7dd8371d7f2f" providerId="ADAL" clId="{7EF34191-B7AC-440F-9039-5129C0DFB9EC}" dt="2025-10-10T08:41:45.654" v="15" actId="368"/>
        <pc:sldMkLst>
          <pc:docMk/>
          <pc:sldMk cId="364247069" sldId="280"/>
        </pc:sldMkLst>
      </pc:sldChg>
      <pc:sldChg chg="modSp mod modNotes">
        <pc:chgData name="Jennifer Dye" userId="b6d2a398-55ff-47de-a88a-7dd8371d7f2f" providerId="ADAL" clId="{7EF34191-B7AC-440F-9039-5129C0DFB9EC}" dt="2025-10-10T08:43:14.124" v="33" actId="255"/>
        <pc:sldMkLst>
          <pc:docMk/>
          <pc:sldMk cId="959218873" sldId="284"/>
        </pc:sldMkLst>
        <pc:spChg chg="mod">
          <ac:chgData name="Jennifer Dye" userId="b6d2a398-55ff-47de-a88a-7dd8371d7f2f" providerId="ADAL" clId="{7EF34191-B7AC-440F-9039-5129C0DFB9EC}" dt="2025-10-10T08:43:14.124" v="33" actId="255"/>
          <ac:spMkLst>
            <pc:docMk/>
            <pc:sldMk cId="959218873" sldId="284"/>
            <ac:spMk id="3" creationId="{00000000-0000-0000-0000-000000000000}"/>
          </ac:spMkLst>
        </pc:spChg>
      </pc:sldChg>
      <pc:sldChg chg="modNotes">
        <pc:chgData name="Jennifer Dye" userId="b6d2a398-55ff-47de-a88a-7dd8371d7f2f" providerId="ADAL" clId="{7EF34191-B7AC-440F-9039-5129C0DFB9EC}" dt="2025-10-10T08:41:45.670" v="23" actId="368"/>
        <pc:sldMkLst>
          <pc:docMk/>
          <pc:sldMk cId="3420933490" sldId="288"/>
        </pc:sldMkLst>
      </pc:sldChg>
      <pc:sldChg chg="modNotes">
        <pc:chgData name="Jennifer Dye" userId="b6d2a398-55ff-47de-a88a-7dd8371d7f2f" providerId="ADAL" clId="{7EF34191-B7AC-440F-9039-5129C0DFB9EC}" dt="2025-10-10T08:41:45.670" v="21" actId="368"/>
        <pc:sldMkLst>
          <pc:docMk/>
          <pc:sldMk cId="4277664660" sldId="289"/>
        </pc:sldMkLst>
      </pc:sldChg>
      <pc:sldChg chg="modNotes">
        <pc:chgData name="Jennifer Dye" userId="b6d2a398-55ff-47de-a88a-7dd8371d7f2f" providerId="ADAL" clId="{7EF34191-B7AC-440F-9039-5129C0DFB9EC}" dt="2025-10-10T08:41:45.654" v="19" actId="368"/>
        <pc:sldMkLst>
          <pc:docMk/>
          <pc:sldMk cId="962373342" sldId="290"/>
        </pc:sldMkLst>
      </pc:sldChg>
      <pc:sldChg chg="modNotes">
        <pc:chgData name="Jennifer Dye" userId="b6d2a398-55ff-47de-a88a-7dd8371d7f2f" providerId="ADAL" clId="{7EF34191-B7AC-440F-9039-5129C0DFB9EC}" dt="2025-10-10T08:41:45.654" v="13" actId="368"/>
        <pc:sldMkLst>
          <pc:docMk/>
          <pc:sldMk cId="3846340095" sldId="292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154" cy="3414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592796" y="0"/>
            <a:ext cx="4278154" cy="34145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FC91EF-68B9-451E-B3CA-DFF316D319A4}" type="datetimeFigureOut">
              <a:rPr lang="en-GB" smtClean="0"/>
              <a:t>10/10/2025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456219"/>
            <a:ext cx="4278154" cy="3414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592796" y="6456219"/>
            <a:ext cx="4278154" cy="34145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C9433D-7642-4B29-B2FC-1476C75EF3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406246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278154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92796" y="0"/>
            <a:ext cx="4278154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38500" y="511175"/>
            <a:ext cx="3395663" cy="25479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7267" y="3228896"/>
            <a:ext cx="7898130" cy="3058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6218"/>
            <a:ext cx="4278154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92796" y="6456218"/>
            <a:ext cx="4278154" cy="339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0F8A6BB3-15F9-4141-AB05-7BFCB398C0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273664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56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28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00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7213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5943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132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320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509" algn="l" defTabSz="914378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8A6BB3-15F9-4141-AB05-7BFCB398C0ED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5652839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F8A6BB3-15F9-4141-AB05-7BFCB398C0ED}" type="slidenum">
              <a:rPr lang="en-US" altLang="en-US" smtClean="0"/>
              <a:pPr>
                <a:defRPr/>
              </a:pPr>
              <a:t>10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69545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8A6BB3-15F9-4141-AB05-7BFCB398C0ED}" type="slidenum">
              <a:rPr lang="en-US" altLang="en-US" smtClean="0"/>
              <a:pPr>
                <a:defRPr/>
              </a:pPr>
              <a:t>11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880895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8A6BB3-15F9-4141-AB05-7BFCB398C0ED}" type="slidenum">
              <a:rPr lang="en-US" altLang="en-US" smtClean="0"/>
              <a:pPr>
                <a:defRPr/>
              </a:pPr>
              <a:t>12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4372904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8A6BB3-15F9-4141-AB05-7BFCB398C0ED}" type="slidenum">
              <a:rPr lang="en-US" altLang="en-US" smtClean="0"/>
              <a:pPr>
                <a:defRPr/>
              </a:pPr>
              <a:t>13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985051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8A6BB3-15F9-4141-AB05-7BFCB398C0ED}" type="slidenum">
              <a:rPr lang="en-US" altLang="en-US" smtClean="0"/>
              <a:pPr>
                <a:defRPr/>
              </a:pPr>
              <a:t>14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487588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F8A6BB3-15F9-4141-AB05-7BFCB398C0ED}" type="slidenum">
              <a:rPr lang="en-US" altLang="en-US" smtClean="0"/>
              <a:pPr>
                <a:defRPr/>
              </a:pPr>
              <a:t>15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15426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8A6BB3-15F9-4141-AB05-7BFCB398C0ED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590795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endParaRPr lang="en-US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8A6BB3-15F9-4141-AB05-7BFCB398C0ED}" type="slidenum">
              <a:rPr lang="en-US" altLang="en-US" smtClean="0"/>
              <a:pPr>
                <a:defRPr/>
              </a:pPr>
              <a:t>3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696510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8A6BB3-15F9-4141-AB05-7BFCB398C0ED}" type="slidenum">
              <a:rPr lang="en-US" altLang="en-US" smtClean="0"/>
              <a:pPr>
                <a:defRPr/>
              </a:pPr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54607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8A6BB3-15F9-4141-AB05-7BFCB398C0ED}" type="slidenum">
              <a:rPr lang="en-US" altLang="en-US" smtClean="0"/>
              <a:pPr>
                <a:defRPr/>
              </a:pPr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78329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8A6BB3-15F9-4141-AB05-7BFCB398C0ED}" type="slidenum">
              <a:rPr lang="en-US" altLang="en-US" smtClean="0"/>
              <a:pPr>
                <a:defRPr/>
              </a:pPr>
              <a:t>6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056872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F8A6BB3-15F9-4141-AB05-7BFCB398C0ED}" type="slidenum">
              <a:rPr lang="en-US" altLang="en-US" smtClean="0"/>
              <a:pPr>
                <a:defRPr/>
              </a:pPr>
              <a:t>7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36324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8A6BB3-15F9-4141-AB05-7BFCB398C0ED}" type="slidenum">
              <a:rPr lang="en-US" altLang="en-US" smtClean="0"/>
              <a:pPr>
                <a:defRPr/>
              </a:pPr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533038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F8A6BB3-15F9-4141-AB05-7BFCB398C0ED}" type="slidenum">
              <a:rPr lang="en-US" altLang="en-US" smtClean="0"/>
              <a:pPr>
                <a:defRPr/>
              </a:pPr>
              <a:t>9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25224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 presentation title slide">
    <p:bg>
      <p:bgPr>
        <a:solidFill>
          <a:srgbClr val="6DA46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 userDrawn="1"/>
        </p:nvCxnSpPr>
        <p:spPr>
          <a:xfrm>
            <a:off x="1919288" y="1443038"/>
            <a:ext cx="0" cy="3657600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7" name="Picture 11" descr="UWE-Logo-Bottom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4363" y="5783263"/>
            <a:ext cx="2182812" cy="1074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2325600" y="1340768"/>
            <a:ext cx="6062750" cy="377484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4800"/>
              </a:lnSpc>
              <a:spcBef>
                <a:spcPts val="0"/>
              </a:spcBef>
              <a:buFontTx/>
              <a:buNone/>
              <a:defRPr sz="4400" b="0" i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8" name="Text Placeholder 14"/>
          <p:cNvSpPr>
            <a:spLocks noGrp="1"/>
          </p:cNvSpPr>
          <p:nvPr>
            <p:ph type="body" sz="quarter" idx="15"/>
          </p:nvPr>
        </p:nvSpPr>
        <p:spPr>
          <a:xfrm>
            <a:off x="640800" y="1427168"/>
            <a:ext cx="1219139" cy="35877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300"/>
              </a:lnSpc>
              <a:spcBef>
                <a:spcPts val="0"/>
              </a:spcBef>
              <a:buFontTx/>
              <a:buNone/>
              <a:defRPr sz="1100" b="0" i="0">
                <a:solidFill>
                  <a:schemeClr val="bg1"/>
                </a:solidFill>
                <a:latin typeface="Tahoma" charset="0"/>
                <a:ea typeface="Tahoma" charset="0"/>
                <a:cs typeface="Tahoma" charset="0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9" name="Text Placeholder 14"/>
          <p:cNvSpPr>
            <a:spLocks noGrp="1"/>
          </p:cNvSpPr>
          <p:nvPr>
            <p:ph type="body" sz="quarter" idx="16"/>
          </p:nvPr>
        </p:nvSpPr>
        <p:spPr>
          <a:xfrm>
            <a:off x="640800" y="1787168"/>
            <a:ext cx="1219139" cy="5364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300"/>
              </a:lnSpc>
              <a:spcBef>
                <a:spcPts val="0"/>
              </a:spcBef>
              <a:buFontTx/>
              <a:buNone/>
              <a:defRPr sz="1100" b="1" i="0">
                <a:solidFill>
                  <a:schemeClr val="bg1"/>
                </a:solidFill>
                <a:latin typeface="Tahoma" charset="0"/>
                <a:ea typeface="Tahoma" charset="0"/>
                <a:cs typeface="Tahoma" charset="0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0" name="Text Placeholder 14"/>
          <p:cNvSpPr>
            <a:spLocks noGrp="1"/>
          </p:cNvSpPr>
          <p:nvPr>
            <p:ph type="body" sz="quarter" idx="17"/>
          </p:nvPr>
        </p:nvSpPr>
        <p:spPr>
          <a:xfrm>
            <a:off x="640800" y="2330768"/>
            <a:ext cx="1219139" cy="69532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300"/>
              </a:lnSpc>
              <a:spcBef>
                <a:spcPts val="0"/>
              </a:spcBef>
              <a:buFontTx/>
              <a:buNone/>
              <a:defRPr sz="1100" b="1" i="0">
                <a:solidFill>
                  <a:schemeClr val="bg1"/>
                </a:solidFill>
                <a:latin typeface="Tahoma" charset="0"/>
                <a:ea typeface="Tahoma" charset="0"/>
                <a:cs typeface="Tahoma" charset="0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Text Placeholder 14"/>
          <p:cNvSpPr>
            <a:spLocks noGrp="1"/>
          </p:cNvSpPr>
          <p:nvPr>
            <p:ph type="body" sz="quarter" idx="18"/>
          </p:nvPr>
        </p:nvSpPr>
        <p:spPr>
          <a:xfrm>
            <a:off x="645062" y="4960139"/>
            <a:ext cx="1219139" cy="22977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300"/>
              </a:lnSpc>
              <a:spcBef>
                <a:spcPts val="0"/>
              </a:spcBef>
              <a:buFontTx/>
              <a:buNone/>
              <a:defRPr sz="1100" b="0" i="0">
                <a:solidFill>
                  <a:schemeClr val="bg1"/>
                </a:solidFill>
                <a:latin typeface="Tahoma"/>
                <a:ea typeface="Tahoma"/>
                <a:cs typeface="Tahoma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0498249"/>
      </p:ext>
    </p:extLst>
  </p:cSld>
  <p:clrMapOvr>
    <a:masterClrMapping/>
  </p:clrMapOvr>
  <p:transition spd="slow"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" descr="UWE-Logo-Bottom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6326188"/>
            <a:ext cx="1081087" cy="53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9144000" cy="602128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6404744"/>
      </p:ext>
    </p:extLst>
  </p:cSld>
  <p:clrMapOvr>
    <a:masterClrMapping/>
  </p:clrMapOvr>
  <p:transition spd="slow"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6118225" y="1268760"/>
            <a:ext cx="3025775" cy="475252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0" y="1268760"/>
            <a:ext cx="3024188" cy="475252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3059113" y="1268760"/>
            <a:ext cx="3020316" cy="233708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3059113" y="3642359"/>
            <a:ext cx="3020316" cy="237892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pic>
        <p:nvPicPr>
          <p:cNvPr id="7" name="Picture 6" descr="UWE-Logo-Bottom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6326188"/>
            <a:ext cx="1081087" cy="53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467545" y="444420"/>
            <a:ext cx="8136903" cy="60831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4200"/>
              </a:lnSpc>
              <a:buFontTx/>
              <a:buNone/>
              <a:defRPr sz="3200" b="0" i="0" baseline="0">
                <a:solidFill>
                  <a:srgbClr val="598752"/>
                </a:solidFill>
                <a:latin typeface="Georgia"/>
                <a:ea typeface="Georgia"/>
                <a:cs typeface="Georgia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14486670"/>
      </p:ext>
    </p:extLst>
  </p:cSld>
  <p:clrMapOvr>
    <a:masterClrMapping/>
  </p:clrMapOvr>
  <p:transition spd="slow"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467545" y="444420"/>
            <a:ext cx="8136903" cy="60831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4200"/>
              </a:lnSpc>
              <a:buFontTx/>
              <a:buNone/>
              <a:defRPr sz="3200" b="0" i="0" baseline="0">
                <a:solidFill>
                  <a:srgbClr val="598752"/>
                </a:solidFill>
                <a:latin typeface="Georgia"/>
                <a:ea typeface="Georgia"/>
                <a:cs typeface="Georgia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Picture Placeholder 12"/>
          <p:cNvSpPr>
            <a:spLocks noGrp="1"/>
          </p:cNvSpPr>
          <p:nvPr>
            <p:ph type="pic" sz="quarter" idx="11"/>
          </p:nvPr>
        </p:nvSpPr>
        <p:spPr>
          <a:xfrm>
            <a:off x="6118225" y="1268760"/>
            <a:ext cx="3025775" cy="4752528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3059113" y="1268760"/>
            <a:ext cx="3020316" cy="233708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3059113" y="3642359"/>
            <a:ext cx="3020316" cy="2378929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pic>
        <p:nvPicPr>
          <p:cNvPr id="7" name="Picture 6" descr="UWE-Logo-Bottom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6326188"/>
            <a:ext cx="1081087" cy="53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 Placeholder 5"/>
          <p:cNvSpPr>
            <a:spLocks noGrp="1"/>
          </p:cNvSpPr>
          <p:nvPr>
            <p:ph type="body" sz="quarter" idx="15" hasCustomPrompt="1"/>
          </p:nvPr>
        </p:nvSpPr>
        <p:spPr>
          <a:xfrm>
            <a:off x="458065" y="1268760"/>
            <a:ext cx="2385743" cy="4728796"/>
          </a:xfrm>
          <a:prstGeom prst="rect">
            <a:avLst/>
          </a:prstGeom>
        </p:spPr>
        <p:txBody>
          <a:bodyPr lIns="0" tIns="0" rIns="0" bIns="0" numCol="1" spcCol="216000"/>
          <a:lstStyle>
            <a:lvl1pPr marL="285750" marR="0" indent="-285750" algn="l" defTabSz="606425" rtl="0" eaLnBrk="1" fontAlgn="base" latinLnBrk="0" hangingPunct="1">
              <a:lnSpc>
                <a:spcPts val="2000"/>
              </a:lnSpc>
              <a:spcBef>
                <a:spcPts val="0"/>
              </a:spcBef>
              <a:spcAft>
                <a:spcPct val="0"/>
              </a:spcAft>
              <a:buClr>
                <a:srgbClr val="598752"/>
              </a:buClr>
              <a:buSzTx/>
              <a:buFont typeface="Arial" panose="020B0604020202020204" pitchFamily="34" charset="0"/>
              <a:buChar char="•"/>
              <a:tabLst/>
              <a:defRPr sz="1400" b="0" i="0" baseline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541338" indent="-274638">
              <a:buClr>
                <a:srgbClr val="598752"/>
              </a:buClr>
              <a:buFont typeface="Courier New" panose="02070309020205020404" pitchFamily="49" charset="0"/>
              <a:buChar char="o"/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808038" indent="-177800">
              <a:buClr>
                <a:srgbClr val="598752"/>
              </a:buClr>
              <a:buFont typeface="Arial" panose="020B0604020202020204" pitchFamily="34" charset="0"/>
              <a:buChar char="̶"/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163638" indent="-301625"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</a:lstStyle>
          <a:p>
            <a:pPr lvl="0"/>
            <a:r>
              <a:rPr lang="en-GB"/>
              <a:t>Click to add text</a:t>
            </a:r>
          </a:p>
          <a:p>
            <a:pPr lvl="1"/>
            <a:r>
              <a:rPr lang="en-GB"/>
              <a:t>Second Bullet Point</a:t>
            </a:r>
          </a:p>
          <a:p>
            <a:pPr lvl="2"/>
            <a:r>
              <a:rPr lang="en-GB"/>
              <a:t>Third Bullet Point</a:t>
            </a:r>
          </a:p>
          <a:p>
            <a:pPr lvl="3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6392313"/>
      </p:ext>
    </p:extLst>
  </p:cSld>
  <p:clrMapOvr>
    <a:masterClrMapping/>
  </p:clrMapOvr>
  <p:transition spd="slow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12"/>
          <p:cNvSpPr>
            <a:spLocks noGrp="1"/>
          </p:cNvSpPr>
          <p:nvPr>
            <p:ph type="body" sz="quarter" idx="12"/>
          </p:nvPr>
        </p:nvSpPr>
        <p:spPr>
          <a:xfrm>
            <a:off x="1042988" y="1440160"/>
            <a:ext cx="7058025" cy="3528392"/>
          </a:xfrm>
          <a:prstGeom prst="rect">
            <a:avLst/>
          </a:prstGeom>
        </p:spPr>
        <p:txBody>
          <a:bodyPr/>
          <a:lstStyle>
            <a:lvl1pPr marL="0" indent="0">
              <a:lnSpc>
                <a:spcPts val="3600"/>
              </a:lnSpc>
              <a:buNone/>
              <a:defRPr sz="2800" b="0" i="1" baseline="0">
                <a:solidFill>
                  <a:srgbClr val="598752"/>
                </a:solidFill>
                <a:latin typeface="Tahoma" charset="0"/>
              </a:defRPr>
            </a:lvl1pPr>
            <a:lvl2pPr marL="609600" indent="0">
              <a:lnSpc>
                <a:spcPts val="3600"/>
              </a:lnSpc>
              <a:buNone/>
              <a:defRPr sz="2800" b="0" i="1" baseline="0">
                <a:solidFill>
                  <a:srgbClr val="598752"/>
                </a:solidFill>
                <a:latin typeface="Tahoma" charset="0"/>
              </a:defRPr>
            </a:lvl2pPr>
            <a:lvl3pPr marL="1219200" indent="0">
              <a:lnSpc>
                <a:spcPts val="3600"/>
              </a:lnSpc>
              <a:buNone/>
              <a:defRPr sz="2800" b="0" i="1" baseline="0">
                <a:solidFill>
                  <a:srgbClr val="598752"/>
                </a:solidFill>
                <a:latin typeface="Tahoma" charset="0"/>
              </a:defRPr>
            </a:lvl3pPr>
            <a:lvl4pPr marL="1828800" indent="0">
              <a:lnSpc>
                <a:spcPts val="3600"/>
              </a:lnSpc>
              <a:buNone/>
              <a:defRPr sz="2800" b="0" i="1" baseline="0">
                <a:solidFill>
                  <a:srgbClr val="598752"/>
                </a:solidFill>
                <a:latin typeface="Tahoma" charset="0"/>
              </a:defRPr>
            </a:lvl4pPr>
            <a:lvl5pPr marL="2438400" indent="0">
              <a:lnSpc>
                <a:spcPts val="3600"/>
              </a:lnSpc>
              <a:buNone/>
              <a:defRPr sz="2800" b="0" i="1" baseline="0">
                <a:solidFill>
                  <a:srgbClr val="598752"/>
                </a:solidFill>
                <a:latin typeface="Tahoma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1042988" y="5184353"/>
            <a:ext cx="7058025" cy="692919"/>
          </a:xfrm>
          <a:prstGeom prst="rect">
            <a:avLst/>
          </a:prstGeom>
        </p:spPr>
        <p:txBody>
          <a:bodyPr/>
          <a:lstStyle>
            <a:lvl1pPr marL="0" indent="0" algn="r">
              <a:lnSpc>
                <a:spcPts val="1800"/>
              </a:lnSpc>
              <a:buNone/>
              <a:defRPr sz="1200" baseline="0">
                <a:solidFill>
                  <a:schemeClr val="tx1"/>
                </a:solidFill>
                <a:latin typeface="Tahoma" charset="0"/>
              </a:defRPr>
            </a:lvl1pPr>
            <a:lvl2pPr marL="609600" indent="0" algn="r">
              <a:lnSpc>
                <a:spcPts val="1800"/>
              </a:lnSpc>
              <a:buNone/>
              <a:defRPr sz="1200" baseline="0">
                <a:solidFill>
                  <a:schemeClr val="tx1"/>
                </a:solidFill>
                <a:latin typeface="Tahoma" charset="0"/>
              </a:defRPr>
            </a:lvl2pPr>
            <a:lvl3pPr marL="1219200" indent="0" algn="r">
              <a:lnSpc>
                <a:spcPts val="1800"/>
              </a:lnSpc>
              <a:buNone/>
              <a:defRPr sz="1200" baseline="0">
                <a:solidFill>
                  <a:schemeClr val="tx1"/>
                </a:solidFill>
                <a:latin typeface="Tahoma" charset="0"/>
              </a:defRPr>
            </a:lvl3pPr>
            <a:lvl4pPr marL="1828800" indent="0" algn="r">
              <a:lnSpc>
                <a:spcPts val="1800"/>
              </a:lnSpc>
              <a:buNone/>
              <a:defRPr sz="1200" baseline="0">
                <a:solidFill>
                  <a:schemeClr val="tx1"/>
                </a:solidFill>
                <a:latin typeface="Tahoma" charset="0"/>
              </a:defRPr>
            </a:lvl4pPr>
            <a:lvl5pPr marL="2438400" indent="0" algn="r">
              <a:lnSpc>
                <a:spcPts val="1800"/>
              </a:lnSpc>
              <a:buNone/>
              <a:defRPr sz="1200" baseline="0">
                <a:solidFill>
                  <a:schemeClr val="tx1"/>
                </a:solidFill>
                <a:latin typeface="Tahoma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pic>
        <p:nvPicPr>
          <p:cNvPr id="5" name="Picture 4" descr="UWE-Logo-Bottom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6326188"/>
            <a:ext cx="1081087" cy="53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93011418"/>
      </p:ext>
    </p:extLst>
  </p:cSld>
  <p:clrMapOvr>
    <a:masterClrMapping/>
  </p:clrMapOvr>
  <p:transition spd="slow"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12"/>
          <p:cNvSpPr>
            <a:spLocks noGrp="1"/>
          </p:cNvSpPr>
          <p:nvPr>
            <p:ph type="body" sz="quarter" idx="12" hasCustomPrompt="1"/>
          </p:nvPr>
        </p:nvSpPr>
        <p:spPr>
          <a:xfrm>
            <a:off x="215403" y="2547440"/>
            <a:ext cx="4283969" cy="2204864"/>
          </a:xfrm>
          <a:prstGeom prst="rect">
            <a:avLst/>
          </a:prstGeom>
        </p:spPr>
        <p:txBody>
          <a:bodyPr/>
          <a:lstStyle>
            <a:lvl1pPr marL="0" indent="0" algn="r">
              <a:lnSpc>
                <a:spcPts val="9600"/>
              </a:lnSpc>
              <a:buNone/>
              <a:defRPr sz="13000" b="0" i="0" baseline="0">
                <a:solidFill>
                  <a:srgbClr val="598752"/>
                </a:solidFill>
                <a:latin typeface="Georgia" charset="0"/>
                <a:ea typeface="Georgia" charset="0"/>
                <a:cs typeface="Georgia" charset="0"/>
              </a:defRPr>
            </a:lvl1pPr>
            <a:lvl2pPr marL="609600" indent="0" algn="r">
              <a:lnSpc>
                <a:spcPts val="3600"/>
              </a:lnSpc>
              <a:buNone/>
              <a:defRPr sz="9600" b="0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2pPr>
            <a:lvl3pPr marL="1219200" indent="0" algn="r">
              <a:lnSpc>
                <a:spcPts val="3600"/>
              </a:lnSpc>
              <a:buNone/>
              <a:defRPr sz="9600" b="0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3pPr>
            <a:lvl4pPr marL="1828800" indent="0" algn="r">
              <a:lnSpc>
                <a:spcPts val="3600"/>
              </a:lnSpc>
              <a:buNone/>
              <a:defRPr sz="9600" b="0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4pPr>
            <a:lvl5pPr marL="2438400" indent="0" algn="r">
              <a:lnSpc>
                <a:spcPts val="3600"/>
              </a:lnSpc>
              <a:buNone/>
              <a:defRPr sz="9600" b="0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5pPr>
          </a:lstStyle>
          <a:p>
            <a:pPr lvl="0"/>
            <a:r>
              <a:rPr lang="en-GB"/>
              <a:t>100%</a:t>
            </a:r>
          </a:p>
        </p:txBody>
      </p:sp>
      <p:sp>
        <p:nvSpPr>
          <p:cNvPr id="4" name="Text Placeholder 14"/>
          <p:cNvSpPr>
            <a:spLocks noGrp="1"/>
          </p:cNvSpPr>
          <p:nvPr>
            <p:ph type="body" sz="quarter" idx="13"/>
          </p:nvPr>
        </p:nvSpPr>
        <p:spPr>
          <a:xfrm>
            <a:off x="4715395" y="2564519"/>
            <a:ext cx="3601021" cy="2187786"/>
          </a:xfrm>
          <a:prstGeom prst="rect">
            <a:avLst/>
          </a:prstGeom>
        </p:spPr>
        <p:txBody>
          <a:bodyPr/>
          <a:lstStyle>
            <a:lvl1pPr marL="0" indent="0" algn="l">
              <a:lnSpc>
                <a:spcPts val="2200"/>
              </a:lnSpc>
              <a:buNone/>
              <a:defRPr sz="1800" baseline="0">
                <a:solidFill>
                  <a:srgbClr val="598752"/>
                </a:solidFill>
                <a:latin typeface="Georgia" charset="0"/>
              </a:defRPr>
            </a:lvl1pPr>
            <a:lvl2pPr marL="609600" indent="0" algn="l">
              <a:lnSpc>
                <a:spcPts val="2200"/>
              </a:lnSpc>
              <a:buNone/>
              <a:defRPr sz="1800" baseline="0">
                <a:solidFill>
                  <a:srgbClr val="598752"/>
                </a:solidFill>
                <a:latin typeface="Georgia" charset="0"/>
              </a:defRPr>
            </a:lvl2pPr>
            <a:lvl3pPr marL="1219200" indent="0" algn="l">
              <a:lnSpc>
                <a:spcPts val="2200"/>
              </a:lnSpc>
              <a:buNone/>
              <a:defRPr sz="1800" baseline="0">
                <a:solidFill>
                  <a:srgbClr val="598752"/>
                </a:solidFill>
                <a:latin typeface="Georgia" charset="0"/>
              </a:defRPr>
            </a:lvl3pPr>
            <a:lvl4pPr marL="1828800" indent="0" algn="l">
              <a:lnSpc>
                <a:spcPts val="2200"/>
              </a:lnSpc>
              <a:buNone/>
              <a:defRPr sz="1800" baseline="0">
                <a:solidFill>
                  <a:srgbClr val="598752"/>
                </a:solidFill>
                <a:latin typeface="Georgia" charset="0"/>
              </a:defRPr>
            </a:lvl4pPr>
            <a:lvl5pPr marL="2438400" indent="0" algn="l">
              <a:lnSpc>
                <a:spcPts val="2200"/>
              </a:lnSpc>
              <a:buNone/>
              <a:defRPr sz="1800" baseline="0">
                <a:solidFill>
                  <a:srgbClr val="598752"/>
                </a:solidFill>
                <a:latin typeface="Georgia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970980" y="4896321"/>
            <a:ext cx="7129412" cy="620911"/>
          </a:xfrm>
          <a:prstGeom prst="rect">
            <a:avLst/>
          </a:prstGeom>
        </p:spPr>
        <p:txBody>
          <a:bodyPr/>
          <a:lstStyle>
            <a:lvl1pPr marL="0" indent="0" algn="r">
              <a:lnSpc>
                <a:spcPts val="1400"/>
              </a:lnSpc>
              <a:buNone/>
              <a:defRPr sz="1000" baseline="0">
                <a:solidFill>
                  <a:schemeClr val="tx1"/>
                </a:solidFill>
                <a:latin typeface="Tahoma" charset="0"/>
              </a:defRPr>
            </a:lvl1pPr>
            <a:lvl2pPr marL="609600" indent="0" algn="r">
              <a:lnSpc>
                <a:spcPts val="1400"/>
              </a:lnSpc>
              <a:buNone/>
              <a:defRPr sz="1000" baseline="0">
                <a:solidFill>
                  <a:schemeClr val="tx1"/>
                </a:solidFill>
                <a:latin typeface="Tahoma" charset="0"/>
              </a:defRPr>
            </a:lvl2pPr>
            <a:lvl3pPr marL="1219200" indent="0" algn="r">
              <a:lnSpc>
                <a:spcPts val="1400"/>
              </a:lnSpc>
              <a:buNone/>
              <a:defRPr sz="1000" baseline="0">
                <a:solidFill>
                  <a:schemeClr val="tx1"/>
                </a:solidFill>
                <a:latin typeface="Tahoma" charset="0"/>
              </a:defRPr>
            </a:lvl3pPr>
            <a:lvl4pPr marL="1828800" indent="0" algn="r">
              <a:lnSpc>
                <a:spcPts val="1400"/>
              </a:lnSpc>
              <a:buNone/>
              <a:defRPr sz="1000" baseline="0">
                <a:solidFill>
                  <a:schemeClr val="tx1"/>
                </a:solidFill>
                <a:latin typeface="Tahoma" charset="0"/>
              </a:defRPr>
            </a:lvl4pPr>
            <a:lvl5pPr marL="2438400" indent="0" algn="r">
              <a:lnSpc>
                <a:spcPts val="1400"/>
              </a:lnSpc>
              <a:buNone/>
              <a:defRPr sz="1000" baseline="0">
                <a:solidFill>
                  <a:schemeClr val="tx1"/>
                </a:solidFill>
                <a:latin typeface="Tahoma" charset="0"/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pic>
        <p:nvPicPr>
          <p:cNvPr id="6" name="Picture 5" descr="UWE-Logo-Bottom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6326188"/>
            <a:ext cx="1081087" cy="53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50992200"/>
      </p:ext>
    </p:extLst>
  </p:cSld>
  <p:clrMapOvr>
    <a:masterClrMapping/>
  </p:clrMapOvr>
  <p:transition spd="slow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 and subhea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UWE-Logo-Bottom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6326188"/>
            <a:ext cx="1081087" cy="53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899591" y="1890713"/>
            <a:ext cx="6515621" cy="136612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4800"/>
              </a:lnSpc>
              <a:spcBef>
                <a:spcPts val="0"/>
              </a:spcBef>
              <a:buFontTx/>
              <a:buNone/>
              <a:defRPr sz="4400" b="0" i="0">
                <a:solidFill>
                  <a:srgbClr val="598752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899592" y="4221163"/>
            <a:ext cx="6515620" cy="60310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ct val="100000"/>
              </a:lnSpc>
              <a:buFontTx/>
              <a:buNone/>
              <a:defRPr sz="1600" b="0" i="0">
                <a:solidFill>
                  <a:schemeClr val="tx1"/>
                </a:solidFill>
                <a:latin typeface="Tahoma" charset="0"/>
                <a:ea typeface="Tahoma" charset="0"/>
                <a:cs typeface="Tahoma" charset="0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13176712"/>
      </p:ext>
    </p:extLst>
  </p:cSld>
  <p:clrMapOvr>
    <a:masterClrMapping/>
  </p:clrMapOvr>
  <p:transition spd="slow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 headings, text and bullet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UWE-Logo-Bottom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6326188"/>
            <a:ext cx="1081087" cy="53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899591" y="689700"/>
            <a:ext cx="6515621" cy="65106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4200"/>
              </a:lnSpc>
              <a:buFontTx/>
              <a:buNone/>
              <a:defRPr sz="4000" b="0" i="0">
                <a:solidFill>
                  <a:srgbClr val="598752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827584" y="1557214"/>
            <a:ext cx="6587628" cy="4464074"/>
          </a:xfrm>
          <a:prstGeom prst="rect">
            <a:avLst/>
          </a:prstGeom>
        </p:spPr>
        <p:txBody>
          <a:bodyPr/>
          <a:lstStyle>
            <a:lvl1pPr marL="266700" indent="-266700">
              <a:buClr>
                <a:srgbClr val="598752"/>
              </a:buCl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541338" indent="-274638">
              <a:buClr>
                <a:srgbClr val="598752"/>
              </a:buClr>
              <a:buFont typeface="Courier New" panose="02070309020205020404" pitchFamily="49" charset="0"/>
              <a:buChar char="o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808038" indent="-266700">
              <a:buClr>
                <a:srgbClr val="598752"/>
              </a:buClr>
              <a:buFont typeface="Arial" panose="020B0604020202020204" pitchFamily="34" charset="0"/>
              <a:buChar char="̶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871558365"/>
      </p:ext>
    </p:extLst>
  </p:cSld>
  <p:clrMapOvr>
    <a:masterClrMapping/>
  </p:clrMapOvr>
  <p:transition spd="slow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 headings, text and numbered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UWE-Logo-Bottom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6326188"/>
            <a:ext cx="1081087" cy="53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899591" y="692696"/>
            <a:ext cx="6515621" cy="634666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4200"/>
              </a:lnSpc>
              <a:buFontTx/>
              <a:buNone/>
              <a:defRPr sz="4000" b="0" i="0">
                <a:solidFill>
                  <a:srgbClr val="598752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827584" y="1557214"/>
            <a:ext cx="6587628" cy="4465637"/>
          </a:xfrm>
          <a:prstGeom prst="rect">
            <a:avLst/>
          </a:prstGeom>
        </p:spPr>
        <p:txBody>
          <a:bodyPr/>
          <a:lstStyle>
            <a:lvl1pPr marL="266700" indent="-266700">
              <a:buClr>
                <a:srgbClr val="598752"/>
              </a:buClr>
              <a:buFont typeface="+mj-lt"/>
              <a:buAutoNum type="arabicPeriod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541338" indent="-274638">
              <a:buClr>
                <a:srgbClr val="598752"/>
              </a:buClr>
              <a:buFont typeface="+mj-lt"/>
              <a:buAutoNum type="romanLcPeriod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896938" indent="-266700">
              <a:buClr>
                <a:srgbClr val="598752"/>
              </a:buClr>
              <a:buFont typeface="Arial" panose="020B0604020202020204" pitchFamily="34" charset="0"/>
              <a:buChar char="̶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2343150" indent="-514350">
              <a:buFont typeface="+mj-lt"/>
              <a:buAutoNum type="arabicPeriod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  <a:lvl5pPr marL="2952750" indent="-514350">
              <a:buFont typeface="+mj-lt"/>
              <a:buAutoNum type="arabicPeriod"/>
              <a:defRPr sz="16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95484368"/>
      </p:ext>
    </p:extLst>
  </p:cSld>
  <p:clrMapOvr>
    <a:masterClrMapping/>
  </p:clrMapOvr>
  <p:transition spd="slow"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sty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1" descr="UWE-Logo-Bottom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6326188"/>
            <a:ext cx="1081087" cy="53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899592" y="1628800"/>
            <a:ext cx="3167583" cy="4464025"/>
          </a:xfrm>
          <a:prstGeom prst="rect">
            <a:avLst/>
          </a:prstGeom>
        </p:spPr>
        <p:txBody>
          <a:bodyPr lIns="0" tIns="0" rIns="0" bIns="0" numCol="1" spcCol="216000"/>
          <a:lstStyle>
            <a:lvl1pPr marL="0" marR="0" indent="0" algn="l" defTabSz="606425" rtl="0" eaLnBrk="1" fontAlgn="base" latinLnBrk="0" hangingPunct="1">
              <a:lnSpc>
                <a:spcPts val="2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400" b="0" i="0" baseline="0">
                <a:solidFill>
                  <a:schemeClr val="tx1"/>
                </a:solidFill>
                <a:latin typeface="Tahoma" charset="0"/>
                <a:ea typeface="Tahoma" charset="0"/>
                <a:cs typeface="Tahoma" charset="0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899591" y="692696"/>
            <a:ext cx="6515621" cy="64604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4200"/>
              </a:lnSpc>
              <a:buFontTx/>
              <a:buNone/>
              <a:defRPr sz="4000" b="0" i="0">
                <a:solidFill>
                  <a:srgbClr val="598752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7" name="Text Placeholder 5"/>
          <p:cNvSpPr>
            <a:spLocks noGrp="1"/>
          </p:cNvSpPr>
          <p:nvPr>
            <p:ph type="body" sz="quarter" idx="12"/>
          </p:nvPr>
        </p:nvSpPr>
        <p:spPr>
          <a:xfrm>
            <a:off x="4284663" y="1628800"/>
            <a:ext cx="3167583" cy="4464025"/>
          </a:xfrm>
          <a:prstGeom prst="rect">
            <a:avLst/>
          </a:prstGeom>
        </p:spPr>
        <p:txBody>
          <a:bodyPr lIns="0" tIns="0" rIns="0" bIns="0" numCol="1" spcCol="216000"/>
          <a:lstStyle>
            <a:lvl1pPr marL="0" marR="0" indent="0" algn="l" defTabSz="606425" rtl="0" eaLnBrk="1" fontAlgn="base" latinLnBrk="0" hangingPunct="1">
              <a:lnSpc>
                <a:spcPts val="2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400" b="0" i="0" baseline="0">
                <a:solidFill>
                  <a:schemeClr val="tx1"/>
                </a:solidFill>
                <a:latin typeface="Tahoma" charset="0"/>
                <a:ea typeface="Tahoma" charset="0"/>
                <a:cs typeface="Tahoma" charset="0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23581112"/>
      </p:ext>
    </p:extLst>
  </p:cSld>
  <p:clrMapOvr>
    <a:masterClrMapping/>
  </p:clrMapOvr>
  <p:transition spd="slow"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style with bullet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UWE-Logo-Bottom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6326188"/>
            <a:ext cx="1081087" cy="53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899591" y="692696"/>
            <a:ext cx="6515621" cy="64604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4200"/>
              </a:lnSpc>
              <a:buFontTx/>
              <a:buNone/>
              <a:defRPr sz="4000" b="0" i="0">
                <a:solidFill>
                  <a:srgbClr val="598752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899666" y="1584000"/>
            <a:ext cx="3167583" cy="4437288"/>
          </a:xfrm>
          <a:prstGeom prst="rect">
            <a:avLst/>
          </a:prstGeom>
        </p:spPr>
        <p:txBody>
          <a:bodyPr lIns="0" tIns="0" rIns="0" bIns="0" numCol="1" spcCol="216000"/>
          <a:lstStyle>
            <a:lvl1pPr marL="285750" marR="0" indent="-285750" algn="l" defTabSz="606425" rtl="0" eaLnBrk="1" fontAlgn="base" latinLnBrk="0" hangingPunct="1">
              <a:lnSpc>
                <a:spcPts val="2000"/>
              </a:lnSpc>
              <a:spcBef>
                <a:spcPts val="0"/>
              </a:spcBef>
              <a:spcAft>
                <a:spcPct val="0"/>
              </a:spcAft>
              <a:buClr>
                <a:srgbClr val="598752"/>
              </a:buClr>
              <a:buSzTx/>
              <a:buFont typeface="Arial" panose="020B0604020202020204" pitchFamily="34" charset="0"/>
              <a:buChar char="•"/>
              <a:tabLst/>
              <a:defRPr sz="1400" b="0" i="0" baseline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541338" indent="-274638">
              <a:buClr>
                <a:srgbClr val="598752"/>
              </a:buClr>
              <a:buFont typeface="Courier New" panose="02070309020205020404" pitchFamily="49" charset="0"/>
              <a:buChar char="o"/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808038" indent="-177800">
              <a:buClr>
                <a:srgbClr val="598752"/>
              </a:buClr>
              <a:buFont typeface="Arial" panose="020B0604020202020204" pitchFamily="34" charset="0"/>
              <a:buChar char="̶"/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163638" indent="-301625"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</a:lstStyle>
          <a:p>
            <a:pPr lvl="0"/>
            <a:r>
              <a:rPr lang="en-GB"/>
              <a:t>Click to add text</a:t>
            </a:r>
          </a:p>
          <a:p>
            <a:pPr lvl="1"/>
            <a:r>
              <a:rPr lang="en-GB"/>
              <a:t>Second Bullet Point</a:t>
            </a:r>
          </a:p>
          <a:p>
            <a:pPr lvl="2"/>
            <a:r>
              <a:rPr lang="en-GB"/>
              <a:t>Third Bullet Point</a:t>
            </a:r>
          </a:p>
          <a:p>
            <a:pPr lvl="3"/>
            <a:endParaRPr lang="en-GB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284737" y="1584000"/>
            <a:ext cx="3167583" cy="4437288"/>
          </a:xfrm>
          <a:prstGeom prst="rect">
            <a:avLst/>
          </a:prstGeom>
        </p:spPr>
        <p:txBody>
          <a:bodyPr lIns="0" tIns="0" rIns="0" bIns="0" numCol="1" spcCol="216000"/>
          <a:lstStyle>
            <a:lvl1pPr marL="285750" marR="0" indent="-285750" algn="l" defTabSz="606425" rtl="0" eaLnBrk="1" fontAlgn="base" latinLnBrk="0" hangingPunct="1">
              <a:lnSpc>
                <a:spcPts val="2000"/>
              </a:lnSpc>
              <a:spcBef>
                <a:spcPts val="0"/>
              </a:spcBef>
              <a:spcAft>
                <a:spcPct val="0"/>
              </a:spcAft>
              <a:buClr>
                <a:srgbClr val="598752"/>
              </a:buClr>
              <a:buSzTx/>
              <a:buFont typeface="Arial" panose="020B0604020202020204" pitchFamily="34" charset="0"/>
              <a:buChar char="•"/>
              <a:tabLst/>
              <a:defRPr sz="1400" b="0" i="0" baseline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  <a:lvl2pPr marL="541338" indent="-274638">
              <a:buClr>
                <a:srgbClr val="598752"/>
              </a:buClr>
              <a:buFont typeface="Courier New" panose="02070309020205020404" pitchFamily="49" charset="0"/>
              <a:buChar char="o"/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808038" indent="-177800">
              <a:buClr>
                <a:srgbClr val="598752"/>
              </a:buClr>
              <a:buFont typeface="Arial" panose="020B0604020202020204" pitchFamily="34" charset="0"/>
              <a:buChar char="̶"/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163638" indent="-301625"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</a:lstStyle>
          <a:p>
            <a:pPr lvl="0"/>
            <a:r>
              <a:rPr lang="en-US"/>
              <a:t>Click to add text</a:t>
            </a:r>
          </a:p>
          <a:p>
            <a:pPr lvl="1"/>
            <a:r>
              <a:rPr lang="en-US"/>
              <a:t>Second Bullet Point</a:t>
            </a:r>
          </a:p>
          <a:p>
            <a:pPr lvl="2"/>
            <a:r>
              <a:rPr lang="en-US"/>
              <a:t>Third Bullet Point</a:t>
            </a:r>
          </a:p>
          <a:p>
            <a:pPr lvl="3"/>
            <a:endParaRPr lang="en-US"/>
          </a:p>
          <a:p>
            <a:pPr lvl="0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345712"/>
      </p:ext>
    </p:extLst>
  </p:cSld>
  <p:clrMapOvr>
    <a:masterClrMapping/>
  </p:clrMapOvr>
  <p:transition spd="slow"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text style with numbered poi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UWE-Logo-Bottom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6326188"/>
            <a:ext cx="1081087" cy="53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899592" y="692696"/>
            <a:ext cx="6481464" cy="64604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4200"/>
              </a:lnSpc>
              <a:buFontTx/>
              <a:buNone/>
              <a:defRPr sz="4000" b="0" i="0">
                <a:solidFill>
                  <a:srgbClr val="598752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894944" y="1584148"/>
            <a:ext cx="3167583" cy="4437140"/>
          </a:xfrm>
          <a:prstGeom prst="rect">
            <a:avLst/>
          </a:prstGeom>
        </p:spPr>
        <p:txBody>
          <a:bodyPr lIns="0" tIns="0" rIns="0" bIns="0" numCol="1" spcCol="216000"/>
          <a:lstStyle>
            <a:lvl1pPr marL="266700" marR="0" indent="-266700" algn="l" defTabSz="606425" rtl="0" eaLnBrk="1" fontAlgn="base" latinLnBrk="0" hangingPunct="1">
              <a:lnSpc>
                <a:spcPts val="2000"/>
              </a:lnSpc>
              <a:spcBef>
                <a:spcPts val="0"/>
              </a:spcBef>
              <a:spcAft>
                <a:spcPct val="0"/>
              </a:spcAft>
              <a:buClr>
                <a:srgbClr val="598752"/>
              </a:buClr>
              <a:buSzTx/>
              <a:buFont typeface="+mj-lt"/>
              <a:buAutoNum type="arabicPeriod"/>
              <a:tabLst/>
              <a:defRPr sz="1400" b="0" i="0" baseline="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1pPr>
            <a:lvl2pPr marL="541338" indent="-274638">
              <a:buClr>
                <a:srgbClr val="598752"/>
              </a:buClr>
              <a:buFont typeface="+mj-lt"/>
              <a:buAutoNum type="romanLcPeriod"/>
              <a:defRPr sz="1400" baseline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896938" indent="-266700">
              <a:buClr>
                <a:srgbClr val="598752"/>
              </a:buClr>
              <a:buFont typeface="Arial" panose="020B0604020202020204" pitchFamily="34" charset="0"/>
              <a:buChar char="̶"/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252538" indent="-285750">
              <a:buFont typeface="Arial" panose="020B0604020202020204" pitchFamily="34" charset="0"/>
              <a:buChar char="̶"/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</a:lstStyle>
          <a:p>
            <a:pPr lvl="0"/>
            <a:r>
              <a:rPr lang="en-GB"/>
              <a:t>Click to add text</a:t>
            </a:r>
          </a:p>
          <a:p>
            <a:pPr lvl="1"/>
            <a:r>
              <a:rPr lang="en-GB"/>
              <a:t>Number Position Number 2</a:t>
            </a:r>
          </a:p>
          <a:p>
            <a:pPr lvl="2"/>
            <a:r>
              <a:rPr lang="en-GB"/>
              <a:t>Number Position Number 3</a:t>
            </a:r>
          </a:p>
          <a:p>
            <a:pPr lvl="3"/>
            <a:endParaRPr lang="en-GB"/>
          </a:p>
          <a:p>
            <a:pPr lvl="3"/>
            <a:endParaRPr lang="en-GB"/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4280015" y="1584148"/>
            <a:ext cx="3167583" cy="4437140"/>
          </a:xfrm>
          <a:prstGeom prst="rect">
            <a:avLst/>
          </a:prstGeom>
        </p:spPr>
        <p:txBody>
          <a:bodyPr lIns="0" tIns="0" rIns="0" bIns="0" numCol="1" spcCol="216000"/>
          <a:lstStyle>
            <a:lvl1pPr marL="266700" marR="0" indent="-266700" algn="l" defTabSz="606425" rtl="0" eaLnBrk="1" fontAlgn="base" latinLnBrk="0" hangingPunct="1">
              <a:lnSpc>
                <a:spcPts val="2000"/>
              </a:lnSpc>
              <a:spcBef>
                <a:spcPts val="0"/>
              </a:spcBef>
              <a:spcAft>
                <a:spcPct val="0"/>
              </a:spcAft>
              <a:buClr>
                <a:srgbClr val="598752"/>
              </a:buClr>
              <a:buSzTx/>
              <a:buFont typeface="+mj-lt"/>
              <a:buAutoNum type="arabicPeriod"/>
              <a:tabLst/>
              <a:defRPr sz="1400" b="0" i="0" baseline="0">
                <a:solidFill>
                  <a:schemeClr val="tx1"/>
                </a:solidFill>
                <a:latin typeface="Tahoma"/>
                <a:ea typeface="Tahoma"/>
                <a:cs typeface="Tahoma"/>
              </a:defRPr>
            </a:lvl1pPr>
            <a:lvl2pPr marL="541338" indent="-274638">
              <a:buClr>
                <a:srgbClr val="598752"/>
              </a:buClr>
              <a:buFont typeface="+mj-lt"/>
              <a:buAutoNum type="romanLcPeriod"/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2pPr>
            <a:lvl3pPr marL="896938" indent="-266700">
              <a:buClr>
                <a:srgbClr val="598752"/>
              </a:buClr>
              <a:buFont typeface="Arial" panose="020B0604020202020204" pitchFamily="34" charset="0"/>
              <a:buChar char="̶"/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3pPr>
            <a:lvl4pPr marL="1252538" indent="-285750">
              <a:buFont typeface="Arial" panose="020B0604020202020204" pitchFamily="34" charset="0"/>
              <a:buChar char="̶"/>
              <a:defRPr sz="140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4pPr>
          </a:lstStyle>
          <a:p>
            <a:pPr lvl="0"/>
            <a:r>
              <a:rPr lang="en-GB"/>
              <a:t>Click to add text</a:t>
            </a:r>
          </a:p>
          <a:p>
            <a:pPr lvl="1"/>
            <a:r>
              <a:rPr lang="en-GB"/>
              <a:t>Number Position Number 2</a:t>
            </a:r>
          </a:p>
          <a:p>
            <a:pPr lvl="2"/>
            <a:r>
              <a:rPr lang="en-GB"/>
              <a:t>Number Position Number 3</a:t>
            </a:r>
          </a:p>
          <a:p>
            <a:pPr lvl="3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189897"/>
      </p:ext>
    </p:extLst>
  </p:cSld>
  <p:clrMapOvr>
    <a:masterClrMapping/>
  </p:clrMapOvr>
  <p:transition spd="slow"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and graph posi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UWE-Logo-Bottom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6326188"/>
            <a:ext cx="1081087" cy="53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899591" y="692696"/>
            <a:ext cx="6515621" cy="64604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4200"/>
              </a:lnSpc>
              <a:buFontTx/>
              <a:buNone/>
              <a:defRPr sz="4000" b="0" i="0">
                <a:solidFill>
                  <a:srgbClr val="598752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11"/>
          </p:nvPr>
        </p:nvSpPr>
        <p:spPr>
          <a:xfrm>
            <a:off x="899592" y="1554760"/>
            <a:ext cx="6515620" cy="4538065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782794376"/>
      </p:ext>
    </p:extLst>
  </p:cSld>
  <p:clrMapOvr>
    <a:masterClrMapping/>
  </p:clrMapOvr>
  <p:transition spd="slow"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rrow column text style with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" descr="UWE-Logo-Bottom.jp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113" y="6326188"/>
            <a:ext cx="1081087" cy="531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899592" y="1628800"/>
            <a:ext cx="3167583" cy="4464024"/>
          </a:xfrm>
          <a:prstGeom prst="rect">
            <a:avLst/>
          </a:prstGeom>
        </p:spPr>
        <p:txBody>
          <a:bodyPr lIns="0" tIns="0" rIns="0" bIns="0" numCol="1" spcCol="216000"/>
          <a:lstStyle>
            <a:lvl1pPr marL="0" marR="0" indent="0" algn="l" defTabSz="606425" rtl="0" eaLnBrk="1" fontAlgn="base" latinLnBrk="0" hangingPunct="1">
              <a:lnSpc>
                <a:spcPts val="2000"/>
              </a:lnSpc>
              <a:spcBef>
                <a:spcPts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400" b="0" i="0" baseline="0">
                <a:solidFill>
                  <a:schemeClr val="tx1"/>
                </a:solidFill>
                <a:latin typeface="Tahoma" charset="0"/>
                <a:ea typeface="Tahoma" charset="0"/>
                <a:cs typeface="Tahoma" charset="0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899591" y="692696"/>
            <a:ext cx="6515621" cy="64604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4200"/>
              </a:lnSpc>
              <a:buFontTx/>
              <a:buNone/>
              <a:defRPr sz="4000" b="0" i="0">
                <a:solidFill>
                  <a:srgbClr val="598752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12"/>
          </p:nvPr>
        </p:nvSpPr>
        <p:spPr>
          <a:xfrm>
            <a:off x="4284663" y="1628799"/>
            <a:ext cx="3816350" cy="4464025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/>
          </a:p>
        </p:txBody>
      </p:sp>
    </p:spTree>
    <p:extLst>
      <p:ext uri="{BB962C8B-B14F-4D97-AF65-F5344CB8AC3E}">
        <p14:creationId xmlns:p14="http://schemas.microsoft.com/office/powerpoint/2010/main" val="940255910"/>
      </p:ext>
    </p:extLst>
  </p:cSld>
  <p:clrMapOvr>
    <a:masterClrMapping/>
  </p:clrMapOvr>
  <p:transition spd="slow"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942" r:id="rId1"/>
    <p:sldLayoutId id="2147483943" r:id="rId2"/>
    <p:sldLayoutId id="2147483944" r:id="rId3"/>
    <p:sldLayoutId id="2147483945" r:id="rId4"/>
    <p:sldLayoutId id="2147483946" r:id="rId5"/>
    <p:sldLayoutId id="2147483947" r:id="rId6"/>
    <p:sldLayoutId id="2147483948" r:id="rId7"/>
    <p:sldLayoutId id="2147483949" r:id="rId8"/>
    <p:sldLayoutId id="2147483950" r:id="rId9"/>
    <p:sldLayoutId id="2147483951" r:id="rId10"/>
    <p:sldLayoutId id="2147483952" r:id="rId11"/>
    <p:sldLayoutId id="2147483953" r:id="rId12"/>
    <p:sldLayoutId id="2147483954" r:id="rId13"/>
    <p:sldLayoutId id="2147483955" r:id="rId14"/>
  </p:sldLayoutIdLst>
  <p:transition spd="slow">
    <p:fade/>
  </p:transition>
  <p:txStyles>
    <p:titleStyle>
      <a:lvl1pPr algn="ctr" defTabSz="606425" rtl="0" eaLnBrk="0" fontAlgn="base" hangingPunct="0">
        <a:spcBef>
          <a:spcPct val="0"/>
        </a:spcBef>
        <a:spcAft>
          <a:spcPct val="0"/>
        </a:spcAft>
        <a:defRPr sz="5800" kern="1200">
          <a:solidFill>
            <a:schemeClr val="tx1"/>
          </a:solidFill>
          <a:latin typeface="+mj-lt"/>
          <a:ea typeface="ＭＳ Ｐゴシック" charset="0"/>
          <a:cs typeface="ＭＳ Ｐゴシック" charset="0"/>
        </a:defRPr>
      </a:lvl1pPr>
      <a:lvl2pPr algn="ctr" defTabSz="606425" rtl="0" eaLnBrk="0" fontAlgn="base" hangingPunct="0"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2pPr>
      <a:lvl3pPr algn="ctr" defTabSz="606425" rtl="0" eaLnBrk="0" fontAlgn="base" hangingPunct="0"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3pPr>
      <a:lvl4pPr algn="ctr" defTabSz="606425" rtl="0" eaLnBrk="0" fontAlgn="base" hangingPunct="0"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4pPr>
      <a:lvl5pPr algn="ctr" defTabSz="606425" rtl="0" eaLnBrk="0" fontAlgn="base" hangingPunct="0">
        <a:spcBef>
          <a:spcPct val="0"/>
        </a:spcBef>
        <a:spcAft>
          <a:spcPct val="0"/>
        </a:spcAft>
        <a:defRPr sz="58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5pPr>
      <a:lvl6pPr marL="609555" algn="ctr" defTabSz="609555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1219110" algn="ctr" defTabSz="609555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828664" algn="ctr" defTabSz="609555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2438218" algn="ctr" defTabSz="609555" rtl="0" eaLnBrk="1" fontAlgn="base" hangingPunct="1">
        <a:spcBef>
          <a:spcPct val="0"/>
        </a:spcBef>
        <a:spcAft>
          <a:spcPct val="0"/>
        </a:spcAft>
        <a:defRPr sz="5867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454025" indent="-454025" algn="l" defTabSz="606425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42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987425" indent="-377825" algn="l" defTabSz="606425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3700" kern="1200">
          <a:solidFill>
            <a:schemeClr val="tx1"/>
          </a:solidFill>
          <a:latin typeface="+mn-lt"/>
          <a:ea typeface="ＭＳ Ｐゴシック" charset="0"/>
          <a:cs typeface="+mn-cs"/>
        </a:defRPr>
      </a:lvl2pPr>
      <a:lvl3pPr marL="1520825" indent="-301625" algn="l" defTabSz="606425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2130425" indent="-301625" algn="l" defTabSz="606425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600" kern="1200">
          <a:solidFill>
            <a:schemeClr val="tx1"/>
          </a:solidFill>
          <a:latin typeface="+mn-lt"/>
          <a:ea typeface="ＭＳ Ｐゴシック" charset="0"/>
          <a:cs typeface="+mn-cs"/>
        </a:defRPr>
      </a:lvl4pPr>
      <a:lvl5pPr marL="2740025" indent="-301625" algn="l" defTabSz="606425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600"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3352548" indent="-304776" algn="l" defTabSz="60955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104" indent="-304776" algn="l" defTabSz="60955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658" indent="-304776" algn="l" defTabSz="60955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212" indent="-304776" algn="l" defTabSz="609555" rtl="0" eaLnBrk="1" latinLnBrk="0" hangingPunct="1">
        <a:spcBef>
          <a:spcPct val="20000"/>
        </a:spcBef>
        <a:buFont typeface="Arial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55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55" algn="l" defTabSz="60955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10" algn="l" defTabSz="60955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664" algn="l" defTabSz="60955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218" algn="l" defTabSz="60955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772" algn="l" defTabSz="60955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327" algn="l" defTabSz="60955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6880" algn="l" defTabSz="60955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435" algn="l" defTabSz="609555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1.uwe.ac.uk/aboutus/policies/assessmentcycle.aspx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1.uwe.ac.uk/aboutus/policies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Text Placeholder 1"/>
          <p:cNvSpPr>
            <a:spLocks noGrp="1"/>
          </p:cNvSpPr>
          <p:nvPr>
            <p:ph type="body" sz="quarter" idx="1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GB" altLang="en-US" dirty="0">
                <a:solidFill>
                  <a:srgbClr val="000000"/>
                </a:solidFill>
                <a:ea typeface="ＭＳ Ｐゴシック" pitchFamily="34" charset="-128"/>
              </a:rPr>
              <a:t>UWE Bristol</a:t>
            </a:r>
            <a:br>
              <a:rPr lang="en-GB" altLang="en-US" dirty="0">
                <a:solidFill>
                  <a:srgbClr val="000000"/>
                </a:solidFill>
                <a:ea typeface="ＭＳ Ｐゴシック" pitchFamily="34" charset="-128"/>
              </a:rPr>
            </a:br>
            <a:endParaRPr lang="en-GB" altLang="en-US" dirty="0">
              <a:solidFill>
                <a:srgbClr val="000000"/>
              </a:solidFill>
              <a:ea typeface="ＭＳ Ｐゴシック" pitchFamily="34" charset="-128"/>
            </a:endParaRPr>
          </a:p>
          <a:p>
            <a:pPr algn="ctr" eaLnBrk="1" hangingPunct="1">
              <a:spcBef>
                <a:spcPct val="0"/>
              </a:spcBef>
            </a:pPr>
            <a:r>
              <a:rPr lang="en-GB" altLang="en-US" dirty="0">
                <a:latin typeface="Georgia"/>
                <a:ea typeface="ＭＳ Ｐゴシック"/>
              </a:rPr>
              <a:t>External Examiner Conference</a:t>
            </a:r>
          </a:p>
          <a:p>
            <a:pPr eaLnBrk="1" hangingPunct="1">
              <a:spcBef>
                <a:spcPct val="0"/>
              </a:spcBef>
            </a:pPr>
            <a:endParaRPr lang="en-GB" altLang="en-US" dirty="0">
              <a:ea typeface="ＭＳ Ｐゴシック" charset="-128"/>
            </a:endParaRPr>
          </a:p>
        </p:txBody>
      </p:sp>
      <p:sp>
        <p:nvSpPr>
          <p:cNvPr id="13314" name="Text Placeholder 2"/>
          <p:cNvSpPr>
            <a:spLocks noGrp="1"/>
          </p:cNvSpPr>
          <p:nvPr>
            <p:ph type="body" sz="quarter" idx="1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GB" altLang="en-US">
                <a:ea typeface="ＭＳ Ｐゴシック" charset="-128"/>
              </a:rPr>
              <a:t>Presentation by</a:t>
            </a:r>
          </a:p>
          <a:p>
            <a:pPr>
              <a:spcBef>
                <a:spcPct val="0"/>
              </a:spcBef>
            </a:pPr>
            <a:endParaRPr lang="en-US" altLang="en-US">
              <a:ea typeface="ＭＳ Ｐゴシック" charset="-128"/>
            </a:endParaRPr>
          </a:p>
        </p:txBody>
      </p:sp>
      <p:sp>
        <p:nvSpPr>
          <p:cNvPr id="13315" name="Text Placeholder 3"/>
          <p:cNvSpPr>
            <a:spLocks noGrp="1"/>
          </p:cNvSpPr>
          <p:nvPr>
            <p:ph type="body" sz="quarter" idx="16"/>
          </p:nvPr>
        </p:nvSpPr>
        <p:spPr bwMode="auto">
          <a:xfrm>
            <a:off x="640800" y="1787168"/>
            <a:ext cx="1219139" cy="243392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en-GB" altLang="en-US" dirty="0">
                <a:solidFill>
                  <a:srgbClr val="000000"/>
                </a:solidFill>
                <a:ea typeface="ＭＳ Ｐゴシック" pitchFamily="34" charset="-128"/>
              </a:rPr>
              <a:t>Jenny Dye, Director of Academic Standards &amp; Regulation, School of Health &amp; Social Wellbeing</a:t>
            </a:r>
          </a:p>
          <a:p>
            <a:pPr eaLnBrk="1" hangingPunct="1">
              <a:spcBef>
                <a:spcPct val="0"/>
              </a:spcBef>
            </a:pPr>
            <a:endParaRPr lang="en-GB" altLang="en-US" dirty="0">
              <a:solidFill>
                <a:srgbClr val="000000"/>
              </a:solidFill>
              <a:ea typeface="ＭＳ Ｐゴシック" pitchFamily="34" charset="-128"/>
            </a:endParaRP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/>
              <a:t>15</a:t>
            </a:r>
            <a:r>
              <a:rPr lang="en-US" baseline="30000" dirty="0"/>
              <a:t>th</a:t>
            </a:r>
            <a:r>
              <a:rPr lang="en-US" dirty="0"/>
              <a:t> October 2025</a:t>
            </a: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4266ACAF-4FD6-4128-BB16-AAD5A96BD1E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/>
              <a:t>Options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262DB8-DCCD-4046-8596-2BA2D2A14C2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342900" indent="-342900">
              <a:buFont typeface="+mj-lt"/>
              <a:buAutoNum type="arabicPeriod"/>
            </a:pPr>
            <a:r>
              <a:rPr lang="en-GB" sz="1800" dirty="0"/>
              <a:t>No action required – mark as normal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800" dirty="0"/>
              <a:t>Null and void – students redo assessment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800" dirty="0"/>
              <a:t>Only students where the assessment was not conducted appropriately redo assessment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800" dirty="0"/>
              <a:t>Only students who are referred are given the opportunity to redo assessment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800" dirty="0"/>
              <a:t>Uplift marks for those affected; %age of mark achieved or set number of marks </a:t>
            </a:r>
          </a:p>
          <a:p>
            <a:pPr marL="342900" indent="-342900">
              <a:buFont typeface="+mj-lt"/>
              <a:buAutoNum type="arabicPeriod"/>
            </a:pPr>
            <a:r>
              <a:rPr lang="en-GB" sz="1800" dirty="0"/>
              <a:t>Pass all students</a:t>
            </a:r>
          </a:p>
          <a:p>
            <a:pPr marL="342900" indent="-342900">
              <a:buFont typeface="+mj-lt"/>
              <a:buAutoNum type="arabicPeriod"/>
            </a:pPr>
            <a:endParaRPr lang="en-GB" sz="1800" dirty="0"/>
          </a:p>
          <a:p>
            <a:pPr marL="342900" indent="-342900">
              <a:buFont typeface="+mj-lt"/>
              <a:buAutoNum type="arabicPeriod"/>
            </a:pPr>
            <a:r>
              <a:rPr lang="en-GB" sz="1800" dirty="0"/>
              <a:t>Something else………………..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62373342"/>
      </p:ext>
    </p:extLst>
  </p:cSld>
  <p:clrMapOvr>
    <a:masterClrMapping/>
  </p:clrMapOvr>
  <p:transition spd="slow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/>
              <a:t>Analysis; process and action 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sz="2400"/>
              <a:t>What is the evidence?</a:t>
            </a:r>
          </a:p>
          <a:p>
            <a:r>
              <a:rPr lang="en-GB" sz="2400"/>
              <a:t>Does the evidence support the concern?</a:t>
            </a:r>
          </a:p>
          <a:p>
            <a:pPr lvl="1"/>
            <a:r>
              <a:rPr lang="en-GB"/>
              <a:t>E.g. Analysis of student performance – current and comparable cohorts</a:t>
            </a:r>
          </a:p>
          <a:p>
            <a:r>
              <a:rPr lang="en-GB" sz="2400"/>
              <a:t>What is the impact?</a:t>
            </a:r>
          </a:p>
          <a:p>
            <a:r>
              <a:rPr lang="en-GB" sz="2400"/>
              <a:t>If a potential impact is agreed – should any action be taken?</a:t>
            </a:r>
          </a:p>
          <a:p>
            <a:r>
              <a:rPr lang="en-GB" sz="2400"/>
              <a:t>If yes, what actions are available?</a:t>
            </a:r>
          </a:p>
          <a:p>
            <a:pPr lvl="1"/>
            <a:endParaRPr lang="en-GB"/>
          </a:p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7664660"/>
      </p:ext>
    </p:extLst>
  </p:cSld>
  <p:clrMapOvr>
    <a:masterClrMapping/>
  </p:clrMapOvr>
  <p:transition spd="slow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sz="2800" dirty="0"/>
              <a:t>Possible actions (needs EE discussion and School Leadership oversight)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827584" y="2080590"/>
            <a:ext cx="6587628" cy="3940697"/>
          </a:xfrm>
        </p:spPr>
        <p:txBody>
          <a:bodyPr/>
          <a:lstStyle/>
          <a:p>
            <a:r>
              <a:rPr lang="en-GB" altLang="en-US" sz="2400" dirty="0">
                <a:ea typeface="ＭＳ Ｐゴシック" pitchFamily="34" charset="-128"/>
              </a:rPr>
              <a:t>Examples of actions available;</a:t>
            </a:r>
          </a:p>
          <a:p>
            <a:pPr lvl="1"/>
            <a:r>
              <a:rPr lang="en-GB" altLang="en-US" sz="2400" dirty="0">
                <a:ea typeface="ＭＳ Ｐゴシック" pitchFamily="34" charset="-128"/>
              </a:rPr>
              <a:t>mark uplift - %age versus actual</a:t>
            </a:r>
          </a:p>
          <a:p>
            <a:pPr lvl="2"/>
            <a:r>
              <a:rPr lang="en-GB" altLang="en-US" sz="2400" dirty="0">
                <a:ea typeface="ＭＳ Ｐゴシック" pitchFamily="34" charset="-128"/>
              </a:rPr>
              <a:t>Impact of changing marks – fail ↔ pass</a:t>
            </a:r>
          </a:p>
          <a:p>
            <a:pPr lvl="2"/>
            <a:r>
              <a:rPr lang="en-GB" altLang="en-US" sz="2400" dirty="0">
                <a:ea typeface="ＭＳ Ｐゴシック" pitchFamily="34" charset="-128"/>
              </a:rPr>
              <a:t>Rigour; have LO’s, professional standards been met</a:t>
            </a:r>
          </a:p>
          <a:p>
            <a:pPr lvl="2"/>
            <a:r>
              <a:rPr lang="en-GB" altLang="en-US" sz="2400" dirty="0">
                <a:ea typeface="ＭＳ Ｐゴシック" pitchFamily="34" charset="-128"/>
              </a:rPr>
              <a:t>Mark reduction</a:t>
            </a:r>
          </a:p>
          <a:p>
            <a:pPr lvl="2"/>
            <a:r>
              <a:rPr lang="en-GB" altLang="en-US" sz="2400" dirty="0">
                <a:ea typeface="ＭＳ Ｐゴシック" pitchFamily="34" charset="-128"/>
              </a:rPr>
              <a:t>Weighting of tasks</a:t>
            </a:r>
          </a:p>
          <a:p>
            <a:pPr lvl="1"/>
            <a:r>
              <a:rPr lang="en-GB" altLang="en-US" sz="2400" dirty="0">
                <a:ea typeface="ＭＳ Ｐゴシック" pitchFamily="34" charset="-128"/>
              </a:rPr>
              <a:t>No action</a:t>
            </a:r>
          </a:p>
          <a:p>
            <a:pPr lvl="1"/>
            <a:r>
              <a:rPr lang="en-GB" altLang="en-US" sz="2400" dirty="0">
                <a:ea typeface="ＭＳ Ｐゴシック" pitchFamily="34" charset="-128"/>
              </a:rPr>
              <a:t>Null and void (new assessment) </a:t>
            </a:r>
            <a:endParaRPr lang="en-GB" altLang="en-US" sz="3467" dirty="0">
              <a:ea typeface="ＭＳ Ｐゴシック" pitchFamily="34" charset="-128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0933490"/>
      </p:ext>
    </p:extLst>
  </p:cSld>
  <p:clrMapOvr>
    <a:masterClrMapping/>
  </p:clrMapOvr>
  <p:transition spd="slow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altLang="en-US">
                <a:ea typeface="ＭＳ Ｐゴシック" pitchFamily="34" charset="-128"/>
                <a:cs typeface="Arial" charset="0"/>
              </a:rPr>
              <a:t> </a:t>
            </a:r>
            <a:r>
              <a:rPr lang="en-GB" altLang="en-US" sz="3200">
                <a:ea typeface="ＭＳ Ｐゴシック" pitchFamily="34" charset="-128"/>
                <a:cs typeface="Arial" charset="0"/>
              </a:rPr>
              <a:t>Assessment and Feedback Policy</a:t>
            </a:r>
            <a:endParaRPr lang="en-GB" sz="320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>
              <a:buNone/>
              <a:defRPr/>
            </a:pPr>
            <a:r>
              <a:rPr lang="en-GB" altLang="en-US" sz="2400" dirty="0"/>
              <a:t> Quality processes related to assessment setting and marking will be found in  the  ‘</a:t>
            </a:r>
            <a:r>
              <a:rPr lang="en-GB" altLang="en-US" sz="2400" dirty="0">
                <a:hlinkClick r:id="rId3"/>
              </a:rPr>
              <a:t>Assessment and Feedback Policy</a:t>
            </a:r>
            <a:r>
              <a:rPr lang="en-GB" altLang="en-US" sz="2400" dirty="0">
                <a:hlinkClick r:id="rId4"/>
              </a:rPr>
              <a:t>’ </a:t>
            </a:r>
            <a:endParaRPr lang="en-GB" altLang="en-US" sz="2400" dirty="0"/>
          </a:p>
          <a:p>
            <a:pPr>
              <a:defRPr/>
            </a:pPr>
            <a:r>
              <a:rPr lang="en-GB" altLang="en-US" sz="2400" dirty="0"/>
              <a:t>Separate Policy and Guidance Documents</a:t>
            </a:r>
          </a:p>
          <a:p>
            <a:pPr lvl="1">
              <a:defRPr/>
            </a:pPr>
            <a:r>
              <a:rPr lang="en-GB" altLang="en-US" sz="2400" dirty="0"/>
              <a:t>Principles</a:t>
            </a:r>
          </a:p>
          <a:p>
            <a:pPr lvl="1">
              <a:defRPr/>
            </a:pPr>
            <a:r>
              <a:rPr lang="en-GB" altLang="en-US" sz="2400" dirty="0"/>
              <a:t>Internal marking options</a:t>
            </a:r>
          </a:p>
          <a:p>
            <a:pPr lvl="1">
              <a:defRPr/>
            </a:pPr>
            <a:r>
              <a:rPr lang="en-GB" altLang="en-US" sz="2400" dirty="0"/>
              <a:t>Moderation requirements</a:t>
            </a:r>
          </a:p>
          <a:p>
            <a:pPr lvl="2">
              <a:defRPr/>
            </a:pPr>
            <a:r>
              <a:rPr lang="en-GB" altLang="en-US" dirty="0"/>
              <a:t>Guidance on sample selected</a:t>
            </a:r>
          </a:p>
          <a:p>
            <a:pPr lvl="1">
              <a:defRPr/>
            </a:pPr>
            <a:endParaRPr lang="en-GB" altLang="en-US" sz="2400" dirty="0"/>
          </a:p>
          <a:p>
            <a:pPr lvl="1">
              <a:defRPr/>
            </a:pPr>
            <a:r>
              <a:rPr lang="en-GB" altLang="en-US" sz="2400" dirty="0"/>
              <a:t>Links to annual monitoring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030384"/>
      </p:ext>
    </p:extLst>
  </p:cSld>
  <p:clrMapOvr>
    <a:masterClrMapping/>
  </p:clrMapOvr>
  <p:transition spd="slow">
    <p:fad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altLang="en-US" sz="3200">
                <a:ea typeface="ＭＳ Ｐゴシック" pitchFamily="34" charset="-128"/>
              </a:rPr>
              <a:t>Assessment and Feedback Policy External moderation summary;</a:t>
            </a:r>
            <a:endParaRPr lang="en-GB" sz="320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827584" y="1844824"/>
            <a:ext cx="6587628" cy="4323476"/>
          </a:xfrm>
        </p:spPr>
        <p:txBody>
          <a:bodyPr/>
          <a:lstStyle/>
          <a:p>
            <a:r>
              <a:rPr lang="en-US" altLang="en-US" sz="2000" dirty="0">
                <a:ea typeface="ＭＳ Ｐゴシック" pitchFamily="34" charset="-128"/>
              </a:rPr>
              <a:t>EE sample moderation; 10% of cohort scripts; min 6 max 12. Across a range of markers/boundaries.</a:t>
            </a:r>
          </a:p>
          <a:p>
            <a:r>
              <a:rPr lang="en-US" altLang="en-US" sz="2000" dirty="0">
                <a:ea typeface="ＭＳ Ｐゴシック" pitchFamily="34" charset="-128"/>
              </a:rPr>
              <a:t>Where EE has oversight of collaborative provision they should also receive a sample as above, clearly identified as collaborative provision.</a:t>
            </a:r>
          </a:p>
          <a:p>
            <a:r>
              <a:rPr lang="en-US" altLang="en-US" sz="2000" dirty="0">
                <a:ea typeface="ＭＳ Ｐゴシック" pitchFamily="34" charset="-128"/>
              </a:rPr>
              <a:t>ML to select sample to meet UWE policy but EE can request to see more</a:t>
            </a:r>
          </a:p>
          <a:p>
            <a:r>
              <a:rPr lang="en-GB" altLang="en-US" sz="2000" dirty="0">
                <a:ea typeface="ＭＳ Ｐゴシック" pitchFamily="34" charset="-128"/>
              </a:rPr>
              <a:t>No requirement to review all refers, AOs</a:t>
            </a:r>
          </a:p>
          <a:p>
            <a:r>
              <a:rPr lang="en-GB" altLang="en-US" sz="2000" dirty="0">
                <a:ea typeface="ＭＳ Ｐゴシック" pitchFamily="34" charset="-128"/>
              </a:rPr>
              <a:t>No requirement to review additional runs/resits/retakes </a:t>
            </a:r>
            <a:r>
              <a:rPr lang="en-GB" altLang="en-US" sz="1400" i="1" dirty="0">
                <a:ea typeface="ＭＳ Ｐゴシック" pitchFamily="34" charset="-128"/>
              </a:rPr>
              <a:t>‘</a:t>
            </a:r>
            <a:r>
              <a:rPr lang="en-GB" sz="1400" i="1" dirty="0"/>
              <a:t>Where the assessment tool and the marking team are comparable for module runs within the same year, or for a resit/retake run, and internal marking and moderation and external moderation has been assured through the initial or a concurrent module run, no further sample need be subject to further external moderation’</a:t>
            </a:r>
            <a:r>
              <a:rPr lang="en-GB" altLang="en-US" sz="1400" i="1" dirty="0">
                <a:ea typeface="ＭＳ Ｐゴシック" pitchFamily="34" charset="-128"/>
              </a:rPr>
              <a:t>.</a:t>
            </a:r>
          </a:p>
          <a:p>
            <a:endParaRPr lang="en-US" altLang="en-US" sz="2000" dirty="0">
              <a:ea typeface="ＭＳ Ｐゴシック" pitchFamily="34" charset="-128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79866798"/>
      </p:ext>
    </p:extLst>
  </p:cSld>
  <p:clrMapOvr>
    <a:masterClrMapping/>
  </p:clrMapOvr>
  <p:transition spd="slow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A6291F4C-9DF2-4414-8E7A-4B8D040D542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119F9BE6-52D6-4360-B0E4-9B4D06BAAAD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0" indent="0" algn="ctr">
              <a:buNone/>
            </a:pPr>
            <a:endParaRPr lang="en-GB" sz="3200"/>
          </a:p>
          <a:p>
            <a:pPr marL="0" indent="0" algn="ctr">
              <a:buNone/>
            </a:pPr>
            <a:endParaRPr lang="en-GB" sz="3200"/>
          </a:p>
          <a:p>
            <a:pPr marL="0" indent="0" algn="ctr">
              <a:buNone/>
            </a:pPr>
            <a:r>
              <a:rPr lang="en-GB" sz="320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3660918834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ext Placeholder 1"/>
          <p:cNvSpPr>
            <a:spLocks noGrp="1"/>
          </p:cNvSpPr>
          <p:nvPr>
            <p:ph type="body" sz="quarter" idx="10"/>
          </p:nvPr>
        </p:nvSpPr>
        <p:spPr bwMode="auto">
          <a:xfrm>
            <a:off x="683568" y="764704"/>
            <a:ext cx="6515621" cy="136612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r>
              <a:rPr lang="en-US" altLang="en-US" dirty="0">
                <a:ea typeface="ＭＳ Ｐゴシック" charset="-128"/>
              </a:rPr>
              <a:t>External Examiners (EEs)</a:t>
            </a:r>
          </a:p>
        </p:txBody>
      </p:sp>
      <p:sp>
        <p:nvSpPr>
          <p:cNvPr id="14338" name="Text Placeholder 2"/>
          <p:cNvSpPr>
            <a:spLocks noGrp="1"/>
          </p:cNvSpPr>
          <p:nvPr>
            <p:ph type="body" sz="quarter" idx="11"/>
          </p:nvPr>
        </p:nvSpPr>
        <p:spPr bwMode="auto">
          <a:xfrm>
            <a:off x="899592" y="1616765"/>
            <a:ext cx="6515620" cy="4476531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sz="2400" dirty="0">
                <a:ea typeface="ＭＳ Ｐゴシック" charset="-128"/>
              </a:rPr>
              <a:t>Chief EE oversees ‘</a:t>
            </a:r>
            <a:r>
              <a:rPr lang="en-US" altLang="en-US" sz="2400" dirty="0" err="1">
                <a:ea typeface="ＭＳ Ｐゴシック" charset="-128"/>
              </a:rPr>
              <a:t>programmes</a:t>
            </a:r>
            <a:r>
              <a:rPr lang="en-US" altLang="en-US" sz="2400" dirty="0">
                <a:ea typeface="ＭＳ Ｐゴシック" charset="-128"/>
              </a:rPr>
              <a:t>’ </a:t>
            </a:r>
            <a:r>
              <a:rPr lang="en-GB" altLang="en-US" dirty="0">
                <a:ea typeface="ＭＳ Ｐゴシック" charset="-128"/>
              </a:rPr>
              <a:t>– may include programmes delivered at partner institutions in UK or overseas.</a:t>
            </a:r>
            <a:r>
              <a:rPr lang="en-US" altLang="en-US" dirty="0">
                <a:ea typeface="ＭＳ Ｐゴシック" charset="-128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sz="2400" dirty="0">
                <a:ea typeface="ＭＳ Ｐゴシック" charset="-128"/>
              </a:rPr>
              <a:t>Field EE oversees ‘modules’ </a:t>
            </a:r>
            <a:r>
              <a:rPr lang="en-US" altLang="en-US" dirty="0">
                <a:ea typeface="ＭＳ Ｐゴシック" charset="-128"/>
              </a:rPr>
              <a:t>– may include modules delivered at partner institutions in UK or overseas.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sz="2400" dirty="0">
                <a:ea typeface="ＭＳ Ｐゴシック" charset="-128"/>
              </a:rPr>
              <a:t>EEs will have an academic and/or practice background.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sz="2400" dirty="0">
                <a:ea typeface="ＭＳ Ｐゴシック" charset="-128"/>
              </a:rPr>
              <a:t>All modules at FHEQ 5 and above require external examiner scrutiny.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sz="2400" dirty="0">
                <a:ea typeface="ＭＳ Ｐゴシック" charset="-128"/>
              </a:rPr>
              <a:t>Below FHEQ 5, only if PSRB/partnership dictates is needed.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altLang="en-US" sz="2400" dirty="0">
                <a:ea typeface="ＭＳ Ｐゴシック" charset="-128"/>
              </a:rPr>
              <a:t>Some EEs also have an External Assessor responsibility</a:t>
            </a:r>
            <a:r>
              <a:rPr lang="en-US" altLang="en-US" sz="2000" dirty="0">
                <a:ea typeface="ＭＳ Ｐゴシック" charset="-128"/>
              </a:rPr>
              <a:t>.</a:t>
            </a:r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Text Placeholder 3"/>
          <p:cNvSpPr>
            <a:spLocks noGrp="1"/>
          </p:cNvSpPr>
          <p:nvPr>
            <p:ph type="body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z="3600" dirty="0">
                <a:ea typeface="ＭＳ Ｐゴシック" charset="-128"/>
              </a:rPr>
              <a:t>Roles and Responsibilities of the Chief EE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827584" y="1844824"/>
            <a:ext cx="6587628" cy="4176464"/>
          </a:xfrm>
        </p:spPr>
        <p:txBody>
          <a:bodyPr/>
          <a:lstStyle/>
          <a:p>
            <a:pPr>
              <a:defRPr/>
            </a:pPr>
            <a:r>
              <a:rPr lang="en-GB" altLang="en-US" sz="2800" dirty="0">
                <a:ea typeface="ＭＳ Ｐゴシック" panose="020B0600070205080204" pitchFamily="34" charset="-128"/>
                <a:cs typeface="Arial" panose="020B0604020202020204" pitchFamily="34" charset="0"/>
              </a:rPr>
              <a:t>Examining (Award) Board Attendance</a:t>
            </a:r>
          </a:p>
          <a:p>
            <a:pPr lvl="1">
              <a:defRPr/>
            </a:pPr>
            <a:r>
              <a:rPr lang="en-GB" altLang="en-US" sz="2400" dirty="0">
                <a:ea typeface="ＭＳ Ｐゴシック" panose="020B0600070205080204" pitchFamily="34" charset="-128"/>
                <a:cs typeface="Arial" panose="020B0604020202020204" pitchFamily="34" charset="0"/>
              </a:rPr>
              <a:t>Progression and achievement – looking at individual student profiles - ‘business’</a:t>
            </a:r>
          </a:p>
          <a:p>
            <a:pPr lvl="1">
              <a:defRPr/>
            </a:pPr>
            <a:r>
              <a:rPr lang="en-GB" altLang="en-US" sz="2400" dirty="0">
                <a:ea typeface="ＭＳ Ｐゴシック" panose="020B0600070205080204" pitchFamily="34" charset="-128"/>
                <a:cs typeface="Arial" panose="020B0604020202020204" pitchFamily="34" charset="0"/>
              </a:rPr>
              <a:t>Conduct of award board</a:t>
            </a:r>
            <a:r>
              <a:rPr lang="en-GB" sz="2400" dirty="0"/>
              <a:t> </a:t>
            </a:r>
          </a:p>
          <a:p>
            <a:pPr lvl="1">
              <a:defRPr/>
            </a:pPr>
            <a:r>
              <a:rPr lang="en-US" sz="2400" dirty="0"/>
              <a:t>Overall assessment process and  parity of approach to assessment. </a:t>
            </a:r>
          </a:p>
          <a:p>
            <a:pPr>
              <a:defRPr/>
            </a:pPr>
            <a:r>
              <a:rPr lang="en-GB" altLang="en-US" sz="2800" dirty="0">
                <a:ea typeface="ＭＳ Ｐゴシック" panose="020B0600070205080204" pitchFamily="34" charset="-128"/>
                <a:cs typeface="Arial" panose="020B0604020202020204" pitchFamily="34" charset="0"/>
              </a:rPr>
              <a:t>Annual Reporting</a:t>
            </a:r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800" dirty="0"/>
              <a:t>Roles &amp; Responsibilities of the Field EE</a:t>
            </a:r>
            <a:endParaRPr lang="en-GB" sz="28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827584" y="1340768"/>
            <a:ext cx="6587628" cy="4680520"/>
          </a:xfrm>
        </p:spPr>
        <p:txBody>
          <a:bodyPr/>
          <a:lstStyle/>
          <a:p>
            <a:pPr eaLnBrk="1" hangingPunct="1"/>
            <a:r>
              <a:rPr lang="en-GB" altLang="en-US" sz="2000" dirty="0">
                <a:ea typeface="ＭＳ Ｐゴシック" pitchFamily="34" charset="-128"/>
                <a:cs typeface="Arial" charset="0"/>
              </a:rPr>
              <a:t>Ensure assessments are properly conducted (pre assessment scrutiny and post marking scrutiny)</a:t>
            </a:r>
          </a:p>
          <a:p>
            <a:pPr eaLnBrk="1" hangingPunct="1"/>
            <a:endParaRPr lang="en-GB" altLang="en-US" sz="2000" dirty="0">
              <a:ea typeface="ＭＳ Ｐゴシック" pitchFamily="34" charset="-128"/>
              <a:cs typeface="Arial" charset="0"/>
            </a:endParaRPr>
          </a:p>
          <a:p>
            <a:pPr eaLnBrk="1" hangingPunct="1"/>
            <a:r>
              <a:rPr lang="en-GB" altLang="en-US" sz="2000" dirty="0">
                <a:ea typeface="ＭＳ Ｐゴシック" pitchFamily="34" charset="-128"/>
                <a:cs typeface="Arial" charset="0"/>
              </a:rPr>
              <a:t>Ensure standards/levels are appropriate; consider comparative performance across range of cohorts both at UWE and at partner institutions. </a:t>
            </a:r>
          </a:p>
          <a:p>
            <a:pPr eaLnBrk="1" hangingPunct="1"/>
            <a:endParaRPr lang="en-GB" altLang="en-US" sz="2000" dirty="0">
              <a:ea typeface="ＭＳ Ｐゴシック" pitchFamily="34" charset="-128"/>
              <a:cs typeface="Arial" charset="0"/>
            </a:endParaRPr>
          </a:p>
          <a:p>
            <a:pPr eaLnBrk="1" hangingPunct="1"/>
            <a:r>
              <a:rPr lang="en-GB" altLang="en-US" sz="2000" dirty="0">
                <a:ea typeface="ＭＳ Ｐゴシック" pitchFamily="34" charset="-128"/>
                <a:cs typeface="Arial" charset="0"/>
              </a:rPr>
              <a:t>Report on the effectiveness of assessments.</a:t>
            </a:r>
          </a:p>
          <a:p>
            <a:pPr eaLnBrk="1" hangingPunct="1"/>
            <a:endParaRPr lang="en-GB" altLang="en-US" sz="2000" dirty="0">
              <a:ea typeface="ＭＳ Ｐゴシック" pitchFamily="34" charset="-128"/>
              <a:cs typeface="Arial" charset="0"/>
            </a:endParaRPr>
          </a:p>
          <a:p>
            <a:pPr eaLnBrk="1" hangingPunct="1"/>
            <a:r>
              <a:rPr lang="en-GB" altLang="en-US" sz="2000" dirty="0">
                <a:ea typeface="ＭＳ Ｐゴシック" pitchFamily="34" charset="-128"/>
                <a:cs typeface="Arial" charset="0"/>
              </a:rPr>
              <a:t>Participate in decision-making e.g. consideration of any adverse cohort circumstances</a:t>
            </a:r>
          </a:p>
          <a:p>
            <a:pPr eaLnBrk="1" hangingPunct="1"/>
            <a:endParaRPr lang="en-US" altLang="en-US" sz="2000" dirty="0">
              <a:ea typeface="ＭＳ Ｐゴシック" pitchFamily="34" charset="-128"/>
              <a:cs typeface="Arial" charset="0"/>
            </a:endParaRPr>
          </a:p>
          <a:p>
            <a:r>
              <a:rPr lang="en-US" altLang="en-US" sz="2000" dirty="0">
                <a:ea typeface="ＭＳ Ｐゴシック" pitchFamily="34" charset="-128"/>
                <a:cs typeface="Arial" charset="0"/>
              </a:rPr>
              <a:t>Report any matters of serious concern arising from the assessments which put at risk the module standard</a:t>
            </a:r>
          </a:p>
          <a:p>
            <a:endParaRPr lang="en-US" altLang="en-US" sz="1800" dirty="0">
              <a:ea typeface="ＭＳ Ｐゴシック" pitchFamily="34" charset="-128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9905295"/>
      </p:ext>
    </p:extLst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altLang="en-US" dirty="0">
                <a:ea typeface="ＭＳ Ｐゴシック" pitchFamily="34" charset="-128"/>
                <a:cs typeface="Arial" charset="0"/>
              </a:rPr>
              <a:t>How are Field EEs involved;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827584" y="1340768"/>
            <a:ext cx="6587628" cy="4680520"/>
          </a:xfrm>
        </p:spPr>
        <p:txBody>
          <a:bodyPr/>
          <a:lstStyle/>
          <a:p>
            <a:endParaRPr lang="en-GB" altLang="en-US" sz="2000" dirty="0">
              <a:ea typeface="ＭＳ Ｐゴシック" pitchFamily="34" charset="-128"/>
              <a:cs typeface="Arial" charset="0"/>
            </a:endParaRPr>
          </a:p>
          <a:p>
            <a:r>
              <a:rPr lang="en-GB" altLang="en-US" sz="2000" dirty="0">
                <a:ea typeface="ＭＳ Ｐゴシック" pitchFamily="34" charset="-128"/>
                <a:cs typeface="Arial" charset="0"/>
              </a:rPr>
              <a:t>Pre assessment scrutiny of assessment tools</a:t>
            </a:r>
          </a:p>
          <a:p>
            <a:r>
              <a:rPr lang="en-GB" altLang="en-US" sz="2000" dirty="0">
                <a:ea typeface="ＭＳ Ｐゴシック" pitchFamily="34" charset="-128"/>
                <a:cs typeface="Arial" charset="0"/>
              </a:rPr>
              <a:t>Post assessment external moderation – ‘sampling’</a:t>
            </a:r>
          </a:p>
          <a:p>
            <a:pPr lvl="1"/>
            <a:r>
              <a:rPr lang="en-GB" altLang="en-US" sz="2000" dirty="0">
                <a:ea typeface="ＭＳ Ｐゴシック" pitchFamily="34" charset="-128"/>
                <a:cs typeface="Arial" charset="0"/>
              </a:rPr>
              <a:t>Cannot change marks for individual students but can suggest review – discussion welcome</a:t>
            </a:r>
          </a:p>
          <a:p>
            <a:r>
              <a:rPr lang="en-GB" altLang="en-US" sz="2000" dirty="0">
                <a:ea typeface="ＭＳ Ｐゴシック" pitchFamily="34" charset="-128"/>
                <a:cs typeface="Arial" charset="0"/>
              </a:rPr>
              <a:t>Direct engagement with UWE to discuss ‘issues’ e.g. group adverse circumstances, professional practice refers, module performance/enhancement – may be through invite to a meeting, scrutiny day</a:t>
            </a:r>
          </a:p>
          <a:p>
            <a:r>
              <a:rPr lang="en-GB" altLang="en-US" sz="2000" dirty="0">
                <a:ea typeface="ＭＳ Ｐゴシック" pitchFamily="34" charset="-128"/>
                <a:cs typeface="Arial" charset="0"/>
              </a:rPr>
              <a:t>Provided with Module Report</a:t>
            </a:r>
          </a:p>
          <a:p>
            <a:pPr marL="0" indent="0">
              <a:buNone/>
            </a:pPr>
            <a:endParaRPr lang="en-GB" altLang="en-US" sz="2000" dirty="0">
              <a:ea typeface="ＭＳ Ｐゴシック" pitchFamily="34" charset="-128"/>
              <a:cs typeface="Arial" charset="0"/>
            </a:endParaRPr>
          </a:p>
          <a:p>
            <a:pPr marL="0" indent="0">
              <a:buNone/>
            </a:pPr>
            <a:r>
              <a:rPr lang="en-GB" altLang="en-US" sz="2000" dirty="0">
                <a:ea typeface="ＭＳ Ｐゴシック" pitchFamily="34" charset="-128"/>
                <a:cs typeface="Arial" charset="0"/>
              </a:rPr>
              <a:t>NB; Field EEs do not attend Examining (Award) Boards (unless a PSRB requirement or have an EA role)</a:t>
            </a:r>
            <a:endParaRPr lang="en-GB" dirty="0"/>
          </a:p>
        </p:txBody>
      </p:sp>
      <p:pic>
        <p:nvPicPr>
          <p:cNvPr id="5" name="Picture 4" descr="Hands holding a puzzle piece&#10;&#10;AI-generated content may be incorrect.">
            <a:extLst>
              <a:ext uri="{FF2B5EF4-FFF2-40B4-BE49-F238E27FC236}">
                <a16:creationId xmlns:a16="http://schemas.microsoft.com/office/drawing/2014/main" id="{C0FD9682-27C2-5154-57C3-BAAC7778419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4578" y="3921108"/>
            <a:ext cx="1885243" cy="12574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260466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altLang="en-US" dirty="0">
                <a:ea typeface="ＭＳ Ｐゴシック" pitchFamily="34" charset="-128"/>
                <a:cs typeface="Arial" charset="0"/>
              </a:rPr>
              <a:t>Field EE activities include: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693192" y="1974574"/>
            <a:ext cx="7986216" cy="4334324"/>
          </a:xfrm>
        </p:spPr>
        <p:txBody>
          <a:bodyPr/>
          <a:lstStyle/>
          <a:p>
            <a:r>
              <a:rPr lang="en-GB" altLang="en-US" sz="2000" dirty="0">
                <a:ea typeface="ＭＳ Ｐゴシック" pitchFamily="34" charset="-128"/>
                <a:cs typeface="Arial" charset="0"/>
              </a:rPr>
              <a:t>Pre Assessment Scrutiny; reviewing prospectively assessment tools / rubrics / tasks / briefs – via online site</a:t>
            </a:r>
          </a:p>
          <a:p>
            <a:r>
              <a:rPr lang="en-GB" altLang="en-US" sz="2000" dirty="0">
                <a:ea typeface="ＭＳ Ｐゴシック" pitchFamily="34" charset="-128"/>
                <a:cs typeface="Arial" charset="0"/>
              </a:rPr>
              <a:t>Post assessment external moderation; sampling the marking of student work and assessing relative to national standards</a:t>
            </a:r>
          </a:p>
          <a:p>
            <a:pPr lvl="1"/>
            <a:r>
              <a:rPr lang="en-GB" altLang="en-US" sz="2000" dirty="0">
                <a:ea typeface="ＭＳ Ｐゴシック" pitchFamily="34" charset="-128"/>
                <a:cs typeface="Arial" charset="0"/>
              </a:rPr>
              <a:t>Expected documentation</a:t>
            </a:r>
          </a:p>
          <a:p>
            <a:r>
              <a:rPr lang="en-GB" altLang="en-US" sz="2000" i="1" dirty="0">
                <a:ea typeface="ＭＳ Ｐゴシック" pitchFamily="34" charset="-128"/>
                <a:cs typeface="Arial" charset="0"/>
              </a:rPr>
              <a:t>Placement visits for professional practice modules </a:t>
            </a:r>
          </a:p>
          <a:p>
            <a:r>
              <a:rPr lang="en-GB" altLang="en-US" sz="2000" dirty="0">
                <a:ea typeface="ＭＳ Ｐゴシック" pitchFamily="34" charset="-128"/>
                <a:cs typeface="Arial" charset="0"/>
              </a:rPr>
              <a:t>Consider student feedback e.g. module reports/ student survey</a:t>
            </a:r>
          </a:p>
          <a:p>
            <a:r>
              <a:rPr lang="en-GB" altLang="en-US" sz="2000" dirty="0">
                <a:ea typeface="ＭＳ Ｐゴシック" pitchFamily="34" charset="-128"/>
                <a:cs typeface="Arial" charset="0"/>
              </a:rPr>
              <a:t>Acting as a critical friend to the module / programme team</a:t>
            </a:r>
          </a:p>
          <a:p>
            <a:pPr lvl="1"/>
            <a:r>
              <a:rPr lang="en-GB" altLang="en-US" sz="2000" dirty="0">
                <a:ea typeface="ＭＳ Ｐゴシック" pitchFamily="34" charset="-128"/>
                <a:cs typeface="Arial" charset="0"/>
              </a:rPr>
              <a:t>External reviewer (additional contract) </a:t>
            </a:r>
          </a:p>
          <a:p>
            <a:r>
              <a:rPr lang="en-GB" altLang="en-US" sz="2000" dirty="0">
                <a:ea typeface="ＭＳ Ｐゴシック" pitchFamily="34" charset="-128"/>
                <a:cs typeface="Arial" charset="0"/>
              </a:rPr>
              <a:t>Writing an Annual Report for the University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8104765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44F37B6-26BB-4FB0-0DDE-E15E8AFAE85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/>
              <a:t>Operational Matters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3CA12C-0E30-3468-7F9A-6A8262DECC3D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GB" dirty="0"/>
              <a:t>One tier examining board system (international partners excepted) – field board ‘meeting’ not convened but otherwise same administrative processes being undertaken</a:t>
            </a:r>
          </a:p>
          <a:p>
            <a:endParaRPr lang="en-GB" dirty="0"/>
          </a:p>
          <a:p>
            <a:r>
              <a:rPr lang="en-GB" dirty="0"/>
              <a:t>Direct liaison with ML; for pre assessment scrutiny, post marking scrutiny (system covered in later session)</a:t>
            </a:r>
          </a:p>
          <a:p>
            <a:endParaRPr lang="en-GB" dirty="0">
              <a:highlight>
                <a:srgbClr val="FFFF00"/>
              </a:highlight>
            </a:endParaRPr>
          </a:p>
          <a:p>
            <a:r>
              <a:rPr lang="en-GB" dirty="0"/>
              <a:t>Concerns discussed between EE and ML earlier – with oversight from member of School Leadership Team if required</a:t>
            </a:r>
          </a:p>
          <a:p>
            <a:endParaRPr lang="en-GB" dirty="0"/>
          </a:p>
          <a:p>
            <a:r>
              <a:rPr lang="en-GB" dirty="0"/>
              <a:t>Enhancement/analysis of module performance captured through more direct means – at programme or subject level; for example may be through a ‘scrutiny’ event, through invitation to a programme meeting, through an ‘Enhancement’ Board.</a:t>
            </a:r>
          </a:p>
        </p:txBody>
      </p:sp>
    </p:spTree>
    <p:extLst>
      <p:ext uri="{BB962C8B-B14F-4D97-AF65-F5344CB8AC3E}">
        <p14:creationId xmlns:p14="http://schemas.microsoft.com/office/powerpoint/2010/main" val="3846340095"/>
      </p:ext>
    </p:extLst>
  </p:cSld>
  <p:clrMapOvr>
    <a:masterClrMapping/>
  </p:clrMapOvr>
  <p:transition spd="slow"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/>
              <a:t>Regulations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GB" altLang="en-US" sz="2800" dirty="0">
                <a:ea typeface="ＭＳ Ｐゴシック" pitchFamily="34" charset="-128"/>
                <a:cs typeface="Arial" charset="0"/>
              </a:rPr>
              <a:t>48 hour ‘late submission window’</a:t>
            </a:r>
          </a:p>
          <a:p>
            <a:pPr marL="514350" indent="-514350">
              <a:buFont typeface="+mj-lt"/>
              <a:buAutoNum type="arabicPeriod"/>
            </a:pPr>
            <a:r>
              <a:rPr lang="en-GB" altLang="en-US" sz="2800" dirty="0">
                <a:ea typeface="ＭＳ Ｐゴシック" pitchFamily="34" charset="-128"/>
                <a:cs typeface="Arial" charset="0"/>
              </a:rPr>
              <a:t>Reasonable adjustments </a:t>
            </a:r>
            <a:r>
              <a:rPr lang="en-GB" altLang="en-US" sz="2800" dirty="0" err="1">
                <a:ea typeface="ＭＳ Ｐゴシック" pitchFamily="34" charset="-128"/>
                <a:cs typeface="Arial" charset="0"/>
              </a:rPr>
              <a:t>eg</a:t>
            </a:r>
            <a:r>
              <a:rPr lang="en-GB" altLang="en-US" sz="2800" dirty="0">
                <a:ea typeface="ＭＳ Ｐゴシック" pitchFamily="34" charset="-128"/>
                <a:cs typeface="Arial" charset="0"/>
              </a:rPr>
              <a:t>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altLang="en-US" sz="2000" dirty="0">
                <a:ea typeface="ＭＳ Ｐゴシック" pitchFamily="34" charset="-128"/>
                <a:cs typeface="Arial" charset="0"/>
              </a:rPr>
              <a:t>‘Extensions’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GB" altLang="en-US" sz="2000" dirty="0">
                <a:ea typeface="ＭＳ Ｐゴシック" pitchFamily="34" charset="-128"/>
                <a:cs typeface="Arial" charset="0"/>
              </a:rPr>
              <a:t>Alternative assessments</a:t>
            </a:r>
          </a:p>
          <a:p>
            <a:pPr marL="514350" indent="-514350">
              <a:buFont typeface="+mj-lt"/>
              <a:buAutoNum type="arabicPeriod"/>
            </a:pPr>
            <a:r>
              <a:rPr lang="en-GB" altLang="en-US" sz="2800" dirty="0">
                <a:ea typeface="ＭＳ Ｐゴシック" pitchFamily="34" charset="-128"/>
                <a:cs typeface="Arial" charset="0"/>
              </a:rPr>
              <a:t>Group Adverse Circumstances</a:t>
            </a:r>
          </a:p>
          <a:p>
            <a:pPr marL="514350" indent="-514350">
              <a:buFont typeface="+mj-lt"/>
              <a:buAutoNum type="arabicPeriod"/>
            </a:pPr>
            <a:r>
              <a:rPr lang="en-GB" altLang="en-US" sz="2800" dirty="0">
                <a:ea typeface="ＭＳ Ｐゴシック" pitchFamily="34" charset="-128"/>
                <a:cs typeface="Arial" charset="0"/>
              </a:rPr>
              <a:t>Assessment Offences</a:t>
            </a:r>
          </a:p>
          <a:p>
            <a:pPr marL="514350" indent="-514350">
              <a:buFont typeface="+mj-lt"/>
              <a:buAutoNum type="arabicPeriod"/>
            </a:pPr>
            <a:r>
              <a:rPr lang="en-GB" altLang="en-US" sz="2800" dirty="0">
                <a:ea typeface="ＭＳ Ｐゴシック" pitchFamily="34" charset="-128"/>
                <a:cs typeface="Arial" charset="0"/>
              </a:rPr>
              <a:t>Normally 4 ‘opportunities’ – EFA’s</a:t>
            </a:r>
          </a:p>
          <a:p>
            <a:pPr marL="514350" indent="-514350">
              <a:buFont typeface="+mj-lt"/>
              <a:buAutoNum type="arabicPeriod"/>
            </a:pPr>
            <a:r>
              <a:rPr lang="en-GB" altLang="en-US" sz="2800" dirty="0">
                <a:ea typeface="ＭＳ Ｐゴシック" pitchFamily="34" charset="-128"/>
                <a:cs typeface="Arial" charset="0"/>
              </a:rPr>
              <a:t>Progression regulations</a:t>
            </a:r>
          </a:p>
          <a:p>
            <a:pPr marL="514350" indent="-514350">
              <a:buFont typeface="+mj-lt"/>
              <a:buAutoNum type="arabicPeriod"/>
            </a:pPr>
            <a:r>
              <a:rPr lang="en-GB" altLang="en-US" sz="2800" dirty="0">
                <a:ea typeface="ＭＳ Ｐゴシック" pitchFamily="34" charset="-128"/>
                <a:cs typeface="Arial" charset="0"/>
              </a:rPr>
              <a:t>Other policies </a:t>
            </a:r>
          </a:p>
          <a:p>
            <a:pPr marL="0" indent="0" algn="ctr">
              <a:buNone/>
            </a:pPr>
            <a:r>
              <a:rPr lang="en-GB" altLang="en-US" sz="2800" dirty="0">
                <a:solidFill>
                  <a:schemeClr val="accent1"/>
                </a:solidFill>
                <a:ea typeface="ＭＳ Ｐゴシック" pitchFamily="34" charset="-128"/>
                <a:cs typeface="Arial" charset="0"/>
              </a:rPr>
              <a:t>No ‘capping’</a:t>
            </a:r>
          </a:p>
          <a:p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867CFEF-402A-A08D-7C08-BE6BF0BE0CD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0801" y="229689"/>
            <a:ext cx="2259687" cy="17918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247069"/>
      </p:ext>
    </p:extLst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altLang="en-US" dirty="0">
                <a:ea typeface="ＭＳ Ｐゴシック" pitchFamily="34" charset="-128"/>
                <a:cs typeface="Arial" charset="0"/>
              </a:rPr>
              <a:t>Case Study; adverse circumstances</a:t>
            </a:r>
            <a:endParaRPr lang="en-GB" dirty="0"/>
          </a:p>
          <a:p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827584" y="1738488"/>
            <a:ext cx="6587628" cy="4282799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GB" altLang="en-US" sz="2400" dirty="0">
                <a:solidFill>
                  <a:srgbClr val="FF0000"/>
                </a:solidFill>
                <a:ea typeface="ＭＳ Ｐゴシック" pitchFamily="34" charset="-128"/>
                <a:cs typeface="Arial" charset="0"/>
              </a:rPr>
              <a:t>Presentation + questioning;</a:t>
            </a:r>
          </a:p>
          <a:p>
            <a:pPr marL="274638" lvl="1" indent="0">
              <a:buNone/>
            </a:pPr>
            <a:r>
              <a:rPr lang="en-GB" altLang="en-US" sz="2400" dirty="0">
                <a:solidFill>
                  <a:srgbClr val="FF0000"/>
                </a:solidFill>
                <a:ea typeface="ＭＳ Ｐゴシック" pitchFamily="34" charset="-128"/>
                <a:cs typeface="Arial" charset="0"/>
              </a:rPr>
              <a:t>Up to 10 minutes presentation</a:t>
            </a:r>
          </a:p>
          <a:p>
            <a:pPr marL="274638" lvl="1" indent="0">
              <a:buNone/>
            </a:pPr>
            <a:r>
              <a:rPr lang="en-GB" altLang="en-US" sz="2400" dirty="0">
                <a:solidFill>
                  <a:srgbClr val="FF0000"/>
                </a:solidFill>
                <a:ea typeface="ＭＳ Ｐゴシック" pitchFamily="34" charset="-128"/>
                <a:cs typeface="Arial" charset="0"/>
              </a:rPr>
              <a:t>Up to 5 minutes questioning</a:t>
            </a:r>
          </a:p>
          <a:p>
            <a:pPr marL="274638" lvl="1" indent="0">
              <a:buNone/>
            </a:pPr>
            <a:endParaRPr lang="en-GB" altLang="en-US" sz="2400" dirty="0">
              <a:solidFill>
                <a:srgbClr val="FF0000"/>
              </a:solidFill>
              <a:ea typeface="ＭＳ Ｐゴシック" pitchFamily="34" charset="-128"/>
              <a:cs typeface="Arial" charset="0"/>
            </a:endParaRPr>
          </a:p>
          <a:p>
            <a:pPr marL="0" indent="0">
              <a:buNone/>
            </a:pPr>
            <a:r>
              <a:rPr lang="en-GB" altLang="en-US" sz="2400" dirty="0">
                <a:solidFill>
                  <a:srgbClr val="FF0000"/>
                </a:solidFill>
                <a:ea typeface="ＭＳ Ｐゴシック" pitchFamily="34" charset="-128"/>
                <a:cs typeface="Arial" charset="0"/>
              </a:rPr>
              <a:t>Internal moderation undertaken through review of recordings; </a:t>
            </a:r>
          </a:p>
          <a:p>
            <a:pPr marL="274638" lvl="1" indent="0">
              <a:buNone/>
            </a:pPr>
            <a:r>
              <a:rPr lang="en-GB" altLang="en-US" sz="2400" dirty="0">
                <a:solidFill>
                  <a:srgbClr val="FF0000"/>
                </a:solidFill>
                <a:ea typeface="ＭＳ Ｐゴシック" pitchFamily="34" charset="-128"/>
                <a:cs typeface="Arial" charset="0"/>
              </a:rPr>
              <a:t>Some students given time alert, some not</a:t>
            </a:r>
          </a:p>
          <a:p>
            <a:pPr marL="274638" lvl="1" indent="0">
              <a:buNone/>
            </a:pPr>
            <a:r>
              <a:rPr lang="en-GB" altLang="en-US" sz="2400" dirty="0">
                <a:solidFill>
                  <a:srgbClr val="FF0000"/>
                </a:solidFill>
                <a:ea typeface="ＭＳ Ｐゴシック" pitchFamily="34" charset="-128"/>
                <a:cs typeface="Arial" charset="0"/>
              </a:rPr>
              <a:t>Students allowed to overrun </a:t>
            </a:r>
          </a:p>
          <a:p>
            <a:pPr marL="274638" lvl="1" indent="0">
              <a:buNone/>
            </a:pPr>
            <a:r>
              <a:rPr lang="en-GB" altLang="en-US" sz="2400" dirty="0">
                <a:solidFill>
                  <a:srgbClr val="FF0000"/>
                </a:solidFill>
                <a:ea typeface="ＭＳ Ｐゴシック" pitchFamily="34" charset="-128"/>
                <a:cs typeface="Arial" charset="0"/>
              </a:rPr>
              <a:t>lack of parity in time/amount of questioning</a:t>
            </a:r>
          </a:p>
          <a:p>
            <a:pPr marL="274638" lvl="1" indent="0">
              <a:buNone/>
            </a:pPr>
            <a:r>
              <a:rPr lang="en-GB" altLang="en-US" sz="2000" b="1" dirty="0">
                <a:ea typeface="ＭＳ Ｐゴシック" pitchFamily="34" charset="-128"/>
                <a:cs typeface="Arial" charset="0"/>
              </a:rPr>
              <a:t>What are your questions/considerations?</a:t>
            </a:r>
          </a:p>
          <a:p>
            <a:pPr marL="274638" lvl="1" indent="0">
              <a:buNone/>
            </a:pPr>
            <a:endParaRPr lang="en-GB" altLang="en-US" sz="2400" dirty="0">
              <a:solidFill>
                <a:srgbClr val="FF0000"/>
              </a:solidFill>
              <a:ea typeface="ＭＳ Ｐゴシック" pitchFamily="34" charset="-128"/>
              <a:cs typeface="Arial" charset="0"/>
            </a:endParaRPr>
          </a:p>
          <a:p>
            <a:pPr marL="0" indent="0">
              <a:buFontTx/>
              <a:buNone/>
            </a:pPr>
            <a:r>
              <a:rPr lang="en-GB" altLang="en-US" sz="2400" dirty="0">
                <a:solidFill>
                  <a:srgbClr val="FF0000"/>
                </a:solidFill>
                <a:ea typeface="ＭＳ Ｐゴシック" pitchFamily="34" charset="-128"/>
                <a:cs typeface="Arial" charset="0"/>
              </a:rPr>
              <a:t> </a:t>
            </a:r>
            <a:endParaRPr lang="en-GB" altLang="en-US" sz="2400" b="1" i="1" dirty="0">
              <a:solidFill>
                <a:srgbClr val="FF0000"/>
              </a:solidFill>
              <a:ea typeface="ＭＳ Ｐゴシック" pitchFamily="34" charset="-128"/>
              <a:cs typeface="Arial" charset="0"/>
            </a:endParaRPr>
          </a:p>
          <a:p>
            <a:pPr marL="0" indent="0">
              <a:buFontTx/>
              <a:buNone/>
            </a:pPr>
            <a:endParaRPr lang="en-GB" altLang="en-US" dirty="0">
              <a:solidFill>
                <a:srgbClr val="FF0000"/>
              </a:solidFill>
              <a:ea typeface="ＭＳ Ｐゴシック" pitchFamily="34" charset="-128"/>
              <a:cs typeface="Arial" charset="0"/>
            </a:endParaRPr>
          </a:p>
          <a:p>
            <a:pPr marL="0" indent="0">
              <a:buFontTx/>
              <a:buNone/>
            </a:pPr>
            <a:endParaRPr lang="en-GB" altLang="en-US" dirty="0">
              <a:solidFill>
                <a:srgbClr val="FF0000"/>
              </a:solidFill>
              <a:ea typeface="ＭＳ Ｐゴシック" pitchFamily="34" charset="-128"/>
              <a:cs typeface="Arial" charset="0"/>
            </a:endParaRPr>
          </a:p>
          <a:p>
            <a:pPr marL="0" indent="0">
              <a:buFontTx/>
              <a:buNone/>
            </a:pPr>
            <a:endParaRPr lang="en-GB" altLang="en-US" dirty="0">
              <a:solidFill>
                <a:srgbClr val="FF0000"/>
              </a:solidFill>
              <a:ea typeface="ＭＳ Ｐゴシック" pitchFamily="34" charset="-128"/>
              <a:cs typeface="Arial" charset="0"/>
            </a:endParaRPr>
          </a:p>
          <a:p>
            <a:pPr marL="0" indent="0">
              <a:buFontTx/>
              <a:buNone/>
            </a:pPr>
            <a:endParaRPr lang="en-GB" altLang="en-US" dirty="0">
              <a:solidFill>
                <a:srgbClr val="FF0000"/>
              </a:solidFill>
              <a:ea typeface="ＭＳ Ｐゴシック" pitchFamily="34" charset="-128"/>
              <a:cs typeface="Arial" charset="0"/>
            </a:endParaRPr>
          </a:p>
          <a:p>
            <a:pPr marL="0" indent="0">
              <a:buFontTx/>
              <a:buNone/>
            </a:pPr>
            <a:endParaRPr lang="en-GB" altLang="en-US" dirty="0">
              <a:solidFill>
                <a:srgbClr val="FF0000"/>
              </a:solidFill>
              <a:ea typeface="ＭＳ Ｐゴシック" pitchFamily="34" charset="-128"/>
              <a:cs typeface="Arial" charset="0"/>
            </a:endParaRPr>
          </a:p>
          <a:p>
            <a:pPr marL="0" indent="0">
              <a:buFontTx/>
              <a:buNone/>
            </a:pPr>
            <a:endParaRPr lang="en-GB" altLang="en-US" dirty="0">
              <a:solidFill>
                <a:srgbClr val="FF0000"/>
              </a:solidFill>
              <a:ea typeface="ＭＳ Ｐゴシック" pitchFamily="34" charset="-128"/>
              <a:cs typeface="Arial" charset="0"/>
            </a:endParaRPr>
          </a:p>
          <a:p>
            <a:endParaRPr lang="en-GB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A1DFD033-F54C-7419-2FD3-A761D4794379}"/>
              </a:ext>
            </a:extLst>
          </p:cNvPr>
          <p:cNvCxnSpPr/>
          <p:nvPr/>
        </p:nvCxnSpPr>
        <p:spPr>
          <a:xfrm>
            <a:off x="5170311" y="5000978"/>
            <a:ext cx="417689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59218873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2" id="{56E99604-B34A-AB45-82E2-A2F6C5EC15CC}" vid="{C3811B3D-AE0C-294C-BC2C-607328485A31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7E50C1A27B1A46BC3B2944FE3B4C03" ma:contentTypeVersion="8" ma:contentTypeDescription="Create a new document." ma:contentTypeScope="" ma:versionID="6cd70dcc77418c9fea42ae05e9b34b75">
  <xsd:schema xmlns:xsd="http://www.w3.org/2001/XMLSchema" xmlns:xs="http://www.w3.org/2001/XMLSchema" xmlns:p="http://schemas.microsoft.com/office/2006/metadata/properties" xmlns:ns2="58a86827-977b-45fe-9a5e-9b1758ab062f" targetNamespace="http://schemas.microsoft.com/office/2006/metadata/properties" ma:root="true" ma:fieldsID="6acef6081bbc7d369c0b19011e63e8fa" ns2:_="">
    <xsd:import namespace="58a86827-977b-45fe-9a5e-9b1758ab062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a86827-977b-45fe-9a5e-9b1758ab062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9281BDCB-FB84-4D64-9487-60754709B33D}"/>
</file>

<file path=customXml/itemProps2.xml><?xml version="1.0" encoding="utf-8"?>
<ds:datastoreItem xmlns:ds="http://schemas.openxmlformats.org/officeDocument/2006/customXml" ds:itemID="{609EB50A-17D6-4F6F-B4B2-4480784B19BF}">
  <ds:schemaRefs>
    <ds:schemaRef ds:uri="01d52a66-1e75-49bf-82d4-ec695946b87e"/>
    <ds:schemaRef ds:uri="http://schemas.microsoft.com/office/infopath/2007/PartnerControls"/>
    <ds:schemaRef ds:uri="http://purl.org/dc/terms/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www.w3.org/XML/1998/namespace"/>
    <ds:schemaRef ds:uri="http://schemas.microsoft.com/office/2006/metadata/properties"/>
    <ds:schemaRef ds:uri="http://purl.org/dc/dcmitype/"/>
    <ds:schemaRef ds:uri="fb53f2f1-1926-4b71-8733-d74cd2823179"/>
  </ds:schemaRefs>
</ds:datastoreItem>
</file>

<file path=customXml/itemProps3.xml><?xml version="1.0" encoding="utf-8"?>
<ds:datastoreItem xmlns:ds="http://schemas.openxmlformats.org/officeDocument/2006/customXml" ds:itemID="{B118F0A3-D78B-4829-80F4-8A3BB5A8D0F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PPT new template SUNSHINE YELLOW with UWE logo bottom STANDARD</Template>
  <TotalTime>429</TotalTime>
  <Words>993</Words>
  <Application>Microsoft Office PowerPoint</Application>
  <PresentationFormat>On-screen Show (4:3)</PresentationFormat>
  <Paragraphs>140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ＭＳ Ｐゴシック</vt:lpstr>
      <vt:lpstr>Arial</vt:lpstr>
      <vt:lpstr>Calibri</vt:lpstr>
      <vt:lpstr>Courier New</vt:lpstr>
      <vt:lpstr>Georgia</vt:lpstr>
      <vt:lpstr>Tahoma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Jennifer Dye</cp:lastModifiedBy>
  <cp:revision>19</cp:revision>
  <cp:lastPrinted>2019-01-07T14:52:37Z</cp:lastPrinted>
  <dcterms:created xsi:type="dcterms:W3CDTF">2016-04-27T08:33:48Z</dcterms:created>
  <dcterms:modified xsi:type="dcterms:W3CDTF">2025-10-10T08:43:19Z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dlc_DocIdItemGuid">
    <vt:lpwstr>46c0ecb4-7f08-4cee-b264-fb019275afd9</vt:lpwstr>
  </property>
  <property fmtid="{D5CDD505-2E9C-101B-9397-08002B2CF9AE}" pid="3" name="ContentTypeId">
    <vt:lpwstr>0x010100B37E50C1A27B1A46BC3B2944FE3B4C03</vt:lpwstr>
  </property>
</Properties>
</file>