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  <p:sldMasterId id="2147483977" r:id="rId5"/>
  </p:sldMasterIdLst>
  <p:notesMasterIdLst>
    <p:notesMasterId r:id="rId10"/>
  </p:notesMasterIdLst>
  <p:handoutMasterIdLst>
    <p:handoutMasterId r:id="rId11"/>
  </p:handoutMasterIdLst>
  <p:sldIdLst>
    <p:sldId id="256" r:id="rId6"/>
    <p:sldId id="258" r:id="rId7"/>
    <p:sldId id="296" r:id="rId8"/>
    <p:sldId id="297" r:id="rId9"/>
  </p:sldIdLst>
  <p:sldSz cx="9144000" cy="6858000" type="screen4x3"/>
  <p:notesSz cx="9144000" cy="6858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284EADD-FE41-494D-A42C-2B60CCFC2DE6}">
          <p14:sldIdLst>
            <p14:sldId id="256"/>
            <p14:sldId id="258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4" orient="horz" pos="3838">
          <p15:clr>
            <a:srgbClr val="A4A3A4"/>
          </p15:clr>
        </p15:guide>
        <p15:guide id="5" pos="2880">
          <p15:clr>
            <a:srgbClr val="A4A3A4"/>
          </p15:clr>
        </p15:guide>
        <p15:guide id="7" pos="5103">
          <p15:clr>
            <a:srgbClr val="A4A3A4"/>
          </p15:clr>
        </p15:guide>
        <p15:guide id="12" pos="6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7392"/>
    <a:srgbClr val="16818D"/>
    <a:srgbClr val="1A9DAC"/>
    <a:srgbClr val="1C9DAC"/>
    <a:srgbClr val="598752"/>
    <a:srgbClr val="6DA463"/>
    <a:srgbClr val="A65C45"/>
    <a:srgbClr val="CC7054"/>
    <a:srgbClr val="FFFFFF"/>
    <a:srgbClr val="D6A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10"/>
  </p:normalViewPr>
  <p:slideViewPr>
    <p:cSldViewPr showGuides="1">
      <p:cViewPr varScale="1">
        <p:scale>
          <a:sx n="26" d="100"/>
          <a:sy n="26" d="100"/>
        </p:scale>
        <p:origin x="1070" y="38"/>
      </p:cViewPr>
      <p:guideLst>
        <p:guide orient="horz" pos="3838"/>
        <p:guide pos="2880"/>
        <p:guide pos="5103"/>
        <p:guide pos="6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19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A5F194-F8E9-4FF3-B155-02BCE510C87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2A6A2B8-B7E5-4200-BAA0-47483C5E07C3}">
      <dgm:prSet phldrT="[Tex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GB" dirty="0"/>
            <a:t>Preparation</a:t>
          </a:r>
        </a:p>
      </dgm:t>
    </dgm:pt>
    <dgm:pt modelId="{9FF437D5-AE21-4AAF-8B71-1E93AF6D2059}" type="parTrans" cxnId="{6DFB9631-D35C-408F-A357-7A6738958EB8}">
      <dgm:prSet/>
      <dgm:spPr/>
      <dgm:t>
        <a:bodyPr/>
        <a:lstStyle/>
        <a:p>
          <a:endParaRPr lang="en-GB"/>
        </a:p>
      </dgm:t>
    </dgm:pt>
    <dgm:pt modelId="{066E412D-2EA5-4D56-BB9B-2C03D69CCD79}" type="sibTrans" cxnId="{6DFB9631-D35C-408F-A357-7A6738958EB8}">
      <dgm:prSet/>
      <dgm:spPr/>
      <dgm:t>
        <a:bodyPr/>
        <a:lstStyle/>
        <a:p>
          <a:endParaRPr lang="en-GB"/>
        </a:p>
      </dgm:t>
    </dgm:pt>
    <dgm:pt modelId="{FFC30D1A-B3CD-4C8A-AA15-9FEB02D5C2C1}">
      <dgm:prSet phldrT="[Text]"/>
      <dgm:spPr/>
      <dgm:t>
        <a:bodyPr/>
        <a:lstStyle/>
        <a:p>
          <a:r>
            <a:rPr lang="en-GB" dirty="0"/>
            <a:t>Trainee identifies lesson</a:t>
          </a:r>
        </a:p>
      </dgm:t>
    </dgm:pt>
    <dgm:pt modelId="{834F6F3D-525A-4661-8BD7-FE1D5AD8E727}" type="parTrans" cxnId="{4AF6E7BD-B9A4-48A4-A65E-85D77F005E99}">
      <dgm:prSet/>
      <dgm:spPr/>
      <dgm:t>
        <a:bodyPr/>
        <a:lstStyle/>
        <a:p>
          <a:endParaRPr lang="en-GB"/>
        </a:p>
      </dgm:t>
    </dgm:pt>
    <dgm:pt modelId="{1939DB15-55D7-4D65-8D14-55AFF44E14DA}" type="sibTrans" cxnId="{4AF6E7BD-B9A4-48A4-A65E-85D77F005E99}">
      <dgm:prSet/>
      <dgm:spPr/>
      <dgm:t>
        <a:bodyPr/>
        <a:lstStyle/>
        <a:p>
          <a:endParaRPr lang="en-GB"/>
        </a:p>
      </dgm:t>
    </dgm:pt>
    <dgm:pt modelId="{2350AF2E-00BE-472A-A46C-A95A673AB2F0}">
      <dgm:prSet phldrT="[Text]"/>
      <dgm:spPr/>
      <dgm:t>
        <a:bodyPr/>
        <a:lstStyle/>
        <a:p>
          <a:r>
            <a:rPr lang="en-GB" dirty="0"/>
            <a:t>Trainee prepares draft with support from Mentor &amp; shares plan with UWE tutor.</a:t>
          </a:r>
        </a:p>
      </dgm:t>
    </dgm:pt>
    <dgm:pt modelId="{17E309F3-A163-486E-9940-B45B6309ED1F}" type="parTrans" cxnId="{CE18A860-3E1C-4872-81D2-632EC708EE19}">
      <dgm:prSet/>
      <dgm:spPr/>
      <dgm:t>
        <a:bodyPr/>
        <a:lstStyle/>
        <a:p>
          <a:endParaRPr lang="en-GB"/>
        </a:p>
      </dgm:t>
    </dgm:pt>
    <dgm:pt modelId="{148A290B-899E-442A-9C2E-41487DF5885F}" type="sibTrans" cxnId="{CE18A860-3E1C-4872-81D2-632EC708EE19}">
      <dgm:prSet/>
      <dgm:spPr/>
      <dgm:t>
        <a:bodyPr/>
        <a:lstStyle/>
        <a:p>
          <a:endParaRPr lang="en-GB"/>
        </a:p>
      </dgm:t>
    </dgm:pt>
    <dgm:pt modelId="{B06D6915-4410-4E4F-A88E-570B8ACB76AC}">
      <dgm:prSet phldrT="[Tex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GB" dirty="0"/>
            <a:t>Delivery </a:t>
          </a:r>
        </a:p>
      </dgm:t>
    </dgm:pt>
    <dgm:pt modelId="{28D3BB90-BA47-4EA3-B6EF-3FF21824FA50}" type="parTrans" cxnId="{E38272E8-712C-474B-8B1A-7069F2445459}">
      <dgm:prSet/>
      <dgm:spPr/>
      <dgm:t>
        <a:bodyPr/>
        <a:lstStyle/>
        <a:p>
          <a:endParaRPr lang="en-GB"/>
        </a:p>
      </dgm:t>
    </dgm:pt>
    <dgm:pt modelId="{725DB9F9-DEB4-499B-B6DF-AD7C16870530}" type="sibTrans" cxnId="{E38272E8-712C-474B-8B1A-7069F2445459}">
      <dgm:prSet/>
      <dgm:spPr/>
      <dgm:t>
        <a:bodyPr/>
        <a:lstStyle/>
        <a:p>
          <a:endParaRPr lang="en-GB"/>
        </a:p>
      </dgm:t>
    </dgm:pt>
    <dgm:pt modelId="{2BB1911B-755D-4105-8957-390F88FEF8B0}">
      <dgm:prSet phldrT="[Text]"/>
      <dgm:spPr/>
      <dgm:t>
        <a:bodyPr/>
        <a:lstStyle/>
        <a:p>
          <a:r>
            <a:rPr lang="en-GB" dirty="0"/>
            <a:t>Trainee delivers lesson </a:t>
          </a:r>
        </a:p>
      </dgm:t>
    </dgm:pt>
    <dgm:pt modelId="{8FE2D76E-9CA2-488B-AB2B-6C44DA615F24}" type="parTrans" cxnId="{137F87DF-6407-4304-98F0-1411A50D2589}">
      <dgm:prSet/>
      <dgm:spPr/>
      <dgm:t>
        <a:bodyPr/>
        <a:lstStyle/>
        <a:p>
          <a:endParaRPr lang="en-GB"/>
        </a:p>
      </dgm:t>
    </dgm:pt>
    <dgm:pt modelId="{13722249-F8AF-4FFE-8905-F4818E779276}" type="sibTrans" cxnId="{137F87DF-6407-4304-98F0-1411A50D2589}">
      <dgm:prSet/>
      <dgm:spPr/>
      <dgm:t>
        <a:bodyPr/>
        <a:lstStyle/>
        <a:p>
          <a:endParaRPr lang="en-GB"/>
        </a:p>
      </dgm:t>
    </dgm:pt>
    <dgm:pt modelId="{FB1D7356-D55C-4A99-B852-935EA2BD98EF}">
      <dgm:prSet phldrT="[Text]"/>
      <dgm:spPr/>
      <dgm:t>
        <a:bodyPr/>
        <a:lstStyle/>
        <a:p>
          <a:r>
            <a:rPr lang="en-GB" dirty="0"/>
            <a:t>Mentor observes lesson</a:t>
          </a:r>
        </a:p>
      </dgm:t>
    </dgm:pt>
    <dgm:pt modelId="{B4641F86-5256-46C6-9E18-2E97EC650A46}" type="parTrans" cxnId="{8FE85931-B4DC-4B5E-8567-EF9E6AD5DCFA}">
      <dgm:prSet/>
      <dgm:spPr/>
      <dgm:t>
        <a:bodyPr/>
        <a:lstStyle/>
        <a:p>
          <a:endParaRPr lang="en-GB"/>
        </a:p>
      </dgm:t>
    </dgm:pt>
    <dgm:pt modelId="{FA5A8FDB-C400-48B2-9559-7DC48374A7B8}" type="sibTrans" cxnId="{8FE85931-B4DC-4B5E-8567-EF9E6AD5DCFA}">
      <dgm:prSet/>
      <dgm:spPr/>
      <dgm:t>
        <a:bodyPr/>
        <a:lstStyle/>
        <a:p>
          <a:endParaRPr lang="en-GB"/>
        </a:p>
      </dgm:t>
    </dgm:pt>
    <dgm:pt modelId="{698C0E10-8030-4808-B6E2-BABEB3C94138}">
      <dgm:prSet phldrT="[Text]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en-GB" dirty="0"/>
            <a:t>Reflection</a:t>
          </a:r>
        </a:p>
      </dgm:t>
    </dgm:pt>
    <dgm:pt modelId="{B68660B3-B1BE-44EA-B47C-DE3DF19F8CBF}" type="parTrans" cxnId="{DC42F1F2-79CE-4451-8D5B-27DDE9ED71AD}">
      <dgm:prSet/>
      <dgm:spPr/>
      <dgm:t>
        <a:bodyPr/>
        <a:lstStyle/>
        <a:p>
          <a:endParaRPr lang="en-GB"/>
        </a:p>
      </dgm:t>
    </dgm:pt>
    <dgm:pt modelId="{46B088B8-68EC-482F-94C7-098DA50B1FB2}" type="sibTrans" cxnId="{DC42F1F2-79CE-4451-8D5B-27DDE9ED71AD}">
      <dgm:prSet/>
      <dgm:spPr/>
      <dgm:t>
        <a:bodyPr/>
        <a:lstStyle/>
        <a:p>
          <a:endParaRPr lang="en-GB"/>
        </a:p>
      </dgm:t>
    </dgm:pt>
    <dgm:pt modelId="{6BE45B5D-CC85-4A91-B9AC-92BC3FCB0702}">
      <dgm:prSet phldrT="[Text]"/>
      <dgm:spPr/>
      <dgm:t>
        <a:bodyPr/>
        <a:lstStyle/>
        <a:p>
          <a:r>
            <a:rPr lang="en-GB" dirty="0"/>
            <a:t>Trainee, Mentor and UWE tutor meet virtually to discuss lesson. </a:t>
          </a:r>
        </a:p>
      </dgm:t>
    </dgm:pt>
    <dgm:pt modelId="{9AB51ABF-A5F2-4C5F-B6EC-4E69B8A74AC3}" type="parTrans" cxnId="{F89C7B0C-DE68-468C-93DF-E7E3E65362C3}">
      <dgm:prSet/>
      <dgm:spPr/>
      <dgm:t>
        <a:bodyPr/>
        <a:lstStyle/>
        <a:p>
          <a:endParaRPr lang="en-GB"/>
        </a:p>
      </dgm:t>
    </dgm:pt>
    <dgm:pt modelId="{FB8F832A-4912-4C44-9819-776582DDAAE4}" type="sibTrans" cxnId="{F89C7B0C-DE68-468C-93DF-E7E3E65362C3}">
      <dgm:prSet/>
      <dgm:spPr/>
      <dgm:t>
        <a:bodyPr/>
        <a:lstStyle/>
        <a:p>
          <a:endParaRPr lang="en-GB"/>
        </a:p>
      </dgm:t>
    </dgm:pt>
    <dgm:pt modelId="{FC4DB098-880D-47E7-B811-44AD0BDD5211}">
      <dgm:prSet phldrT="[Text]"/>
      <dgm:spPr/>
      <dgm:t>
        <a:bodyPr/>
        <a:lstStyle/>
        <a:p>
          <a:r>
            <a:rPr lang="en-GB" dirty="0"/>
            <a:t>Trainee writes up lesson </a:t>
          </a:r>
          <a:r>
            <a:rPr lang="en-GB" dirty="0" err="1"/>
            <a:t>inc.</a:t>
          </a:r>
          <a:r>
            <a:rPr lang="en-GB" dirty="0"/>
            <a:t> targets. </a:t>
          </a:r>
        </a:p>
      </dgm:t>
    </dgm:pt>
    <dgm:pt modelId="{AA1D88F2-FFFE-414E-881C-73786851876D}" type="parTrans" cxnId="{C495F24A-491D-4631-BD9B-7DB7A7A501FE}">
      <dgm:prSet/>
      <dgm:spPr/>
      <dgm:t>
        <a:bodyPr/>
        <a:lstStyle/>
        <a:p>
          <a:endParaRPr lang="en-GB"/>
        </a:p>
      </dgm:t>
    </dgm:pt>
    <dgm:pt modelId="{74FC1A45-3554-4FE3-AFA8-3F6371CE9C3D}" type="sibTrans" cxnId="{C495F24A-491D-4631-BD9B-7DB7A7A501FE}">
      <dgm:prSet/>
      <dgm:spPr/>
      <dgm:t>
        <a:bodyPr/>
        <a:lstStyle/>
        <a:p>
          <a:endParaRPr lang="en-GB"/>
        </a:p>
      </dgm:t>
    </dgm:pt>
    <dgm:pt modelId="{AC8031DC-EA1A-4BA4-A522-D5E2EA931882}" type="pres">
      <dgm:prSet presAssocID="{DEA5F194-F8E9-4FF3-B155-02BCE510C87B}" presName="linearFlow" presStyleCnt="0">
        <dgm:presLayoutVars>
          <dgm:dir/>
          <dgm:animLvl val="lvl"/>
          <dgm:resizeHandles val="exact"/>
        </dgm:presLayoutVars>
      </dgm:prSet>
      <dgm:spPr/>
    </dgm:pt>
    <dgm:pt modelId="{519CE718-A17D-464F-82A2-33B192A3B976}" type="pres">
      <dgm:prSet presAssocID="{A2A6A2B8-B7E5-4200-BAA0-47483C5E07C3}" presName="composite" presStyleCnt="0"/>
      <dgm:spPr/>
    </dgm:pt>
    <dgm:pt modelId="{3763C76F-A115-401F-9246-4BE6EAA1E983}" type="pres">
      <dgm:prSet presAssocID="{A2A6A2B8-B7E5-4200-BAA0-47483C5E07C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E33F6C8-57D6-44D4-AC8A-A46467C0CA00}" type="pres">
      <dgm:prSet presAssocID="{A2A6A2B8-B7E5-4200-BAA0-47483C5E07C3}" presName="descendantText" presStyleLbl="alignAcc1" presStyleIdx="0" presStyleCnt="3" custLinFactNeighborX="969" custLinFactNeighborY="1111">
        <dgm:presLayoutVars>
          <dgm:bulletEnabled val="1"/>
        </dgm:presLayoutVars>
      </dgm:prSet>
      <dgm:spPr/>
    </dgm:pt>
    <dgm:pt modelId="{C606B50D-AB11-414E-A5E9-ED9AABEA08E1}" type="pres">
      <dgm:prSet presAssocID="{066E412D-2EA5-4D56-BB9B-2C03D69CCD79}" presName="sp" presStyleCnt="0"/>
      <dgm:spPr/>
    </dgm:pt>
    <dgm:pt modelId="{06CBCD7B-96F5-4C82-A344-065805E4895A}" type="pres">
      <dgm:prSet presAssocID="{B06D6915-4410-4E4F-A88E-570B8ACB76AC}" presName="composite" presStyleCnt="0"/>
      <dgm:spPr/>
    </dgm:pt>
    <dgm:pt modelId="{E08E9EE5-284A-42D0-BC57-7B099AA898C8}" type="pres">
      <dgm:prSet presAssocID="{B06D6915-4410-4E4F-A88E-570B8ACB76A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CED8739-4B7D-4A84-BD79-152F9C19FD99}" type="pres">
      <dgm:prSet presAssocID="{B06D6915-4410-4E4F-A88E-570B8ACB76AC}" presName="descendantText" presStyleLbl="alignAcc1" presStyleIdx="1" presStyleCnt="3">
        <dgm:presLayoutVars>
          <dgm:bulletEnabled val="1"/>
        </dgm:presLayoutVars>
      </dgm:prSet>
      <dgm:spPr/>
    </dgm:pt>
    <dgm:pt modelId="{79BFFC7A-0AD1-4446-A3AF-36CC1A4C8BF5}" type="pres">
      <dgm:prSet presAssocID="{725DB9F9-DEB4-499B-B6DF-AD7C16870530}" presName="sp" presStyleCnt="0"/>
      <dgm:spPr/>
    </dgm:pt>
    <dgm:pt modelId="{D452F01C-ED97-4A08-8AFD-1A0A7BC94393}" type="pres">
      <dgm:prSet presAssocID="{698C0E10-8030-4808-B6E2-BABEB3C94138}" presName="composite" presStyleCnt="0"/>
      <dgm:spPr/>
    </dgm:pt>
    <dgm:pt modelId="{034ECCF8-BD3A-407E-A68F-24B12A9A736C}" type="pres">
      <dgm:prSet presAssocID="{698C0E10-8030-4808-B6E2-BABEB3C9413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9E63227-C5B2-4415-A8F1-51ECD72B9B42}" type="pres">
      <dgm:prSet presAssocID="{698C0E10-8030-4808-B6E2-BABEB3C94138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F89C7B0C-DE68-468C-93DF-E7E3E65362C3}" srcId="{698C0E10-8030-4808-B6E2-BABEB3C94138}" destId="{6BE45B5D-CC85-4A91-B9AC-92BC3FCB0702}" srcOrd="0" destOrd="0" parTransId="{9AB51ABF-A5F2-4C5F-B6EC-4E69B8A74AC3}" sibTransId="{FB8F832A-4912-4C44-9819-776582DDAAE4}"/>
    <dgm:cxn modelId="{C6FA2125-6FF7-40FB-A1E4-4CBC93036660}" type="presOf" srcId="{FC4DB098-880D-47E7-B811-44AD0BDD5211}" destId="{A9E63227-C5B2-4415-A8F1-51ECD72B9B42}" srcOrd="0" destOrd="1" presId="urn:microsoft.com/office/officeart/2005/8/layout/chevron2"/>
    <dgm:cxn modelId="{8FE85931-B4DC-4B5E-8567-EF9E6AD5DCFA}" srcId="{B06D6915-4410-4E4F-A88E-570B8ACB76AC}" destId="{FB1D7356-D55C-4A99-B852-935EA2BD98EF}" srcOrd="1" destOrd="0" parTransId="{B4641F86-5256-46C6-9E18-2E97EC650A46}" sibTransId="{FA5A8FDB-C400-48B2-9559-7DC48374A7B8}"/>
    <dgm:cxn modelId="{6DFB9631-D35C-408F-A357-7A6738958EB8}" srcId="{DEA5F194-F8E9-4FF3-B155-02BCE510C87B}" destId="{A2A6A2B8-B7E5-4200-BAA0-47483C5E07C3}" srcOrd="0" destOrd="0" parTransId="{9FF437D5-AE21-4AAF-8B71-1E93AF6D2059}" sibTransId="{066E412D-2EA5-4D56-BB9B-2C03D69CCD79}"/>
    <dgm:cxn modelId="{95D77B33-6140-4804-A66B-B3CB34E5FE23}" type="presOf" srcId="{2350AF2E-00BE-472A-A46C-A95A673AB2F0}" destId="{6E33F6C8-57D6-44D4-AC8A-A46467C0CA00}" srcOrd="0" destOrd="1" presId="urn:microsoft.com/office/officeart/2005/8/layout/chevron2"/>
    <dgm:cxn modelId="{CE18A860-3E1C-4872-81D2-632EC708EE19}" srcId="{A2A6A2B8-B7E5-4200-BAA0-47483C5E07C3}" destId="{2350AF2E-00BE-472A-A46C-A95A673AB2F0}" srcOrd="1" destOrd="0" parTransId="{17E309F3-A163-486E-9940-B45B6309ED1F}" sibTransId="{148A290B-899E-442A-9C2E-41487DF5885F}"/>
    <dgm:cxn modelId="{C495F24A-491D-4631-BD9B-7DB7A7A501FE}" srcId="{698C0E10-8030-4808-B6E2-BABEB3C94138}" destId="{FC4DB098-880D-47E7-B811-44AD0BDD5211}" srcOrd="1" destOrd="0" parTransId="{AA1D88F2-FFFE-414E-881C-73786851876D}" sibTransId="{74FC1A45-3554-4FE3-AFA8-3F6371CE9C3D}"/>
    <dgm:cxn modelId="{80E0526F-8E14-467E-83E1-1E19CC6CADD6}" type="presOf" srcId="{6BE45B5D-CC85-4A91-B9AC-92BC3FCB0702}" destId="{A9E63227-C5B2-4415-A8F1-51ECD72B9B42}" srcOrd="0" destOrd="0" presId="urn:microsoft.com/office/officeart/2005/8/layout/chevron2"/>
    <dgm:cxn modelId="{85EFC985-1A81-4987-A3B7-6E799C7B2423}" type="presOf" srcId="{DEA5F194-F8E9-4FF3-B155-02BCE510C87B}" destId="{AC8031DC-EA1A-4BA4-A522-D5E2EA931882}" srcOrd="0" destOrd="0" presId="urn:microsoft.com/office/officeart/2005/8/layout/chevron2"/>
    <dgm:cxn modelId="{D37D5F8E-8B19-40FF-A6A5-374EF51F903B}" type="presOf" srcId="{FB1D7356-D55C-4A99-B852-935EA2BD98EF}" destId="{ECED8739-4B7D-4A84-BD79-152F9C19FD99}" srcOrd="0" destOrd="1" presId="urn:microsoft.com/office/officeart/2005/8/layout/chevron2"/>
    <dgm:cxn modelId="{895EAE9A-5AD3-4F3D-9F39-82A74E06A362}" type="presOf" srcId="{2BB1911B-755D-4105-8957-390F88FEF8B0}" destId="{ECED8739-4B7D-4A84-BD79-152F9C19FD99}" srcOrd="0" destOrd="0" presId="urn:microsoft.com/office/officeart/2005/8/layout/chevron2"/>
    <dgm:cxn modelId="{A843F2B3-C65F-47D9-A361-433B52D8B264}" type="presOf" srcId="{FFC30D1A-B3CD-4C8A-AA15-9FEB02D5C2C1}" destId="{6E33F6C8-57D6-44D4-AC8A-A46467C0CA00}" srcOrd="0" destOrd="0" presId="urn:microsoft.com/office/officeart/2005/8/layout/chevron2"/>
    <dgm:cxn modelId="{41B480B6-8BC4-4770-8A2A-D9D31C59E989}" type="presOf" srcId="{A2A6A2B8-B7E5-4200-BAA0-47483C5E07C3}" destId="{3763C76F-A115-401F-9246-4BE6EAA1E983}" srcOrd="0" destOrd="0" presId="urn:microsoft.com/office/officeart/2005/8/layout/chevron2"/>
    <dgm:cxn modelId="{4AF6E7BD-B9A4-48A4-A65E-85D77F005E99}" srcId="{A2A6A2B8-B7E5-4200-BAA0-47483C5E07C3}" destId="{FFC30D1A-B3CD-4C8A-AA15-9FEB02D5C2C1}" srcOrd="0" destOrd="0" parTransId="{834F6F3D-525A-4661-8BD7-FE1D5AD8E727}" sibTransId="{1939DB15-55D7-4D65-8D14-55AFF44E14DA}"/>
    <dgm:cxn modelId="{137F87DF-6407-4304-98F0-1411A50D2589}" srcId="{B06D6915-4410-4E4F-A88E-570B8ACB76AC}" destId="{2BB1911B-755D-4105-8957-390F88FEF8B0}" srcOrd="0" destOrd="0" parTransId="{8FE2D76E-9CA2-488B-AB2B-6C44DA615F24}" sibTransId="{13722249-F8AF-4FFE-8905-F4818E779276}"/>
    <dgm:cxn modelId="{E38272E8-712C-474B-8B1A-7069F2445459}" srcId="{DEA5F194-F8E9-4FF3-B155-02BCE510C87B}" destId="{B06D6915-4410-4E4F-A88E-570B8ACB76AC}" srcOrd="1" destOrd="0" parTransId="{28D3BB90-BA47-4EA3-B6EF-3FF21824FA50}" sibTransId="{725DB9F9-DEB4-499B-B6DF-AD7C16870530}"/>
    <dgm:cxn modelId="{BDF387ED-16F7-40AD-9537-EAB18D79D001}" type="presOf" srcId="{698C0E10-8030-4808-B6E2-BABEB3C94138}" destId="{034ECCF8-BD3A-407E-A68F-24B12A9A736C}" srcOrd="0" destOrd="0" presId="urn:microsoft.com/office/officeart/2005/8/layout/chevron2"/>
    <dgm:cxn modelId="{DC42F1F2-79CE-4451-8D5B-27DDE9ED71AD}" srcId="{DEA5F194-F8E9-4FF3-B155-02BCE510C87B}" destId="{698C0E10-8030-4808-B6E2-BABEB3C94138}" srcOrd="2" destOrd="0" parTransId="{B68660B3-B1BE-44EA-B47C-DE3DF19F8CBF}" sibTransId="{46B088B8-68EC-482F-94C7-098DA50B1FB2}"/>
    <dgm:cxn modelId="{B3E51BF7-B23A-48DC-BBD7-A92CF798FF7A}" type="presOf" srcId="{B06D6915-4410-4E4F-A88E-570B8ACB76AC}" destId="{E08E9EE5-284A-42D0-BC57-7B099AA898C8}" srcOrd="0" destOrd="0" presId="urn:microsoft.com/office/officeart/2005/8/layout/chevron2"/>
    <dgm:cxn modelId="{67CF471F-5EEC-4245-9FB8-85BCCEE6D311}" type="presParOf" srcId="{AC8031DC-EA1A-4BA4-A522-D5E2EA931882}" destId="{519CE718-A17D-464F-82A2-33B192A3B976}" srcOrd="0" destOrd="0" presId="urn:microsoft.com/office/officeart/2005/8/layout/chevron2"/>
    <dgm:cxn modelId="{23CF4C46-73B6-4568-827E-AB262DE20B87}" type="presParOf" srcId="{519CE718-A17D-464F-82A2-33B192A3B976}" destId="{3763C76F-A115-401F-9246-4BE6EAA1E983}" srcOrd="0" destOrd="0" presId="urn:microsoft.com/office/officeart/2005/8/layout/chevron2"/>
    <dgm:cxn modelId="{68922167-5739-4119-931C-1628B52F1E32}" type="presParOf" srcId="{519CE718-A17D-464F-82A2-33B192A3B976}" destId="{6E33F6C8-57D6-44D4-AC8A-A46467C0CA00}" srcOrd="1" destOrd="0" presId="urn:microsoft.com/office/officeart/2005/8/layout/chevron2"/>
    <dgm:cxn modelId="{1D2FE573-BA3E-4976-8FA3-E36C2F4FDC8A}" type="presParOf" srcId="{AC8031DC-EA1A-4BA4-A522-D5E2EA931882}" destId="{C606B50D-AB11-414E-A5E9-ED9AABEA08E1}" srcOrd="1" destOrd="0" presId="urn:microsoft.com/office/officeart/2005/8/layout/chevron2"/>
    <dgm:cxn modelId="{2ACD0BBF-A893-4A91-9B8F-13C8F366FC8F}" type="presParOf" srcId="{AC8031DC-EA1A-4BA4-A522-D5E2EA931882}" destId="{06CBCD7B-96F5-4C82-A344-065805E4895A}" srcOrd="2" destOrd="0" presId="urn:microsoft.com/office/officeart/2005/8/layout/chevron2"/>
    <dgm:cxn modelId="{1C2EF20E-080A-456D-9ACD-2D98AFD32ACE}" type="presParOf" srcId="{06CBCD7B-96F5-4C82-A344-065805E4895A}" destId="{E08E9EE5-284A-42D0-BC57-7B099AA898C8}" srcOrd="0" destOrd="0" presId="urn:microsoft.com/office/officeart/2005/8/layout/chevron2"/>
    <dgm:cxn modelId="{BC9FE4D9-D862-4E61-BE51-9C09D72A1E0C}" type="presParOf" srcId="{06CBCD7B-96F5-4C82-A344-065805E4895A}" destId="{ECED8739-4B7D-4A84-BD79-152F9C19FD99}" srcOrd="1" destOrd="0" presId="urn:microsoft.com/office/officeart/2005/8/layout/chevron2"/>
    <dgm:cxn modelId="{DC478F2E-919F-40CA-9E5A-A11CBAE7CCA7}" type="presParOf" srcId="{AC8031DC-EA1A-4BA4-A522-D5E2EA931882}" destId="{79BFFC7A-0AD1-4446-A3AF-36CC1A4C8BF5}" srcOrd="3" destOrd="0" presId="urn:microsoft.com/office/officeart/2005/8/layout/chevron2"/>
    <dgm:cxn modelId="{7E592050-2D9F-478F-AA8A-A3064BD23973}" type="presParOf" srcId="{AC8031DC-EA1A-4BA4-A522-D5E2EA931882}" destId="{D452F01C-ED97-4A08-8AFD-1A0A7BC94393}" srcOrd="4" destOrd="0" presId="urn:microsoft.com/office/officeart/2005/8/layout/chevron2"/>
    <dgm:cxn modelId="{492212E6-CC07-4943-94EF-3062E3A98CE6}" type="presParOf" srcId="{D452F01C-ED97-4A08-8AFD-1A0A7BC94393}" destId="{034ECCF8-BD3A-407E-A68F-24B12A9A736C}" srcOrd="0" destOrd="0" presId="urn:microsoft.com/office/officeart/2005/8/layout/chevron2"/>
    <dgm:cxn modelId="{877AF547-C2B5-4C86-8D3A-B9F06818DD4F}" type="presParOf" srcId="{D452F01C-ED97-4A08-8AFD-1A0A7BC94393}" destId="{A9E63227-C5B2-4415-A8F1-51ECD72B9B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3C76F-A115-401F-9246-4BE6EAA1E983}">
      <dsp:nvSpPr>
        <dsp:cNvPr id="0" name=""/>
        <dsp:cNvSpPr/>
      </dsp:nvSpPr>
      <dsp:spPr>
        <a:xfrm rot="5400000">
          <a:off x="-235432" y="235950"/>
          <a:ext cx="1569549" cy="1098684"/>
        </a:xfrm>
        <a:prstGeom prst="chevron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Preparation</a:t>
          </a:r>
        </a:p>
      </dsp:txBody>
      <dsp:txXfrm rot="-5400000">
        <a:off x="1" y="549859"/>
        <a:ext cx="1098684" cy="470865"/>
      </dsp:txXfrm>
    </dsp:sp>
    <dsp:sp modelId="{6E33F6C8-57D6-44D4-AC8A-A46467C0CA00}">
      <dsp:nvSpPr>
        <dsp:cNvPr id="0" name=""/>
        <dsp:cNvSpPr/>
      </dsp:nvSpPr>
      <dsp:spPr>
        <a:xfrm rot="5400000">
          <a:off x="3235914" y="-2125376"/>
          <a:ext cx="1020207" cy="52946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Trainee identifies lesson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Trainee prepares draft with support from Mentor &amp; shares plan with UWE tutor.</a:t>
          </a:r>
        </a:p>
      </dsp:txBody>
      <dsp:txXfrm rot="-5400000">
        <a:off x="1098685" y="61655"/>
        <a:ext cx="5244864" cy="920603"/>
      </dsp:txXfrm>
    </dsp:sp>
    <dsp:sp modelId="{E08E9EE5-284A-42D0-BC57-7B099AA898C8}">
      <dsp:nvSpPr>
        <dsp:cNvPr id="0" name=""/>
        <dsp:cNvSpPr/>
      </dsp:nvSpPr>
      <dsp:spPr>
        <a:xfrm rot="5400000">
          <a:off x="-235432" y="1610897"/>
          <a:ext cx="1569549" cy="1098684"/>
        </a:xfrm>
        <a:prstGeom prst="chevron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Delivery </a:t>
          </a:r>
        </a:p>
      </dsp:txBody>
      <dsp:txXfrm rot="-5400000">
        <a:off x="1" y="1924806"/>
        <a:ext cx="1098684" cy="470865"/>
      </dsp:txXfrm>
    </dsp:sp>
    <dsp:sp modelId="{ECED8739-4B7D-4A84-BD79-152F9C19FD99}">
      <dsp:nvSpPr>
        <dsp:cNvPr id="0" name=""/>
        <dsp:cNvSpPr/>
      </dsp:nvSpPr>
      <dsp:spPr>
        <a:xfrm rot="5400000">
          <a:off x="3235914" y="-761764"/>
          <a:ext cx="1020207" cy="52946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Trainee delivers lesson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Mentor observes lesson</a:t>
          </a:r>
        </a:p>
      </dsp:txBody>
      <dsp:txXfrm rot="-5400000">
        <a:off x="1098685" y="1425267"/>
        <a:ext cx="5244864" cy="920603"/>
      </dsp:txXfrm>
    </dsp:sp>
    <dsp:sp modelId="{034ECCF8-BD3A-407E-A68F-24B12A9A736C}">
      <dsp:nvSpPr>
        <dsp:cNvPr id="0" name=""/>
        <dsp:cNvSpPr/>
      </dsp:nvSpPr>
      <dsp:spPr>
        <a:xfrm rot="5400000">
          <a:off x="-235432" y="2985844"/>
          <a:ext cx="1569549" cy="1098684"/>
        </a:xfrm>
        <a:prstGeom prst="chevron">
          <a:avLst/>
        </a:prstGeom>
        <a:solidFill>
          <a:schemeClr val="accent1">
            <a:hueOff val="0"/>
            <a:satOff val="0"/>
            <a:lum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Reflection</a:t>
          </a:r>
        </a:p>
      </dsp:txBody>
      <dsp:txXfrm rot="-5400000">
        <a:off x="1" y="3299753"/>
        <a:ext cx="1098684" cy="470865"/>
      </dsp:txXfrm>
    </dsp:sp>
    <dsp:sp modelId="{A9E63227-C5B2-4415-A8F1-51ECD72B9B42}">
      <dsp:nvSpPr>
        <dsp:cNvPr id="0" name=""/>
        <dsp:cNvSpPr/>
      </dsp:nvSpPr>
      <dsp:spPr>
        <a:xfrm rot="5400000">
          <a:off x="3235914" y="613182"/>
          <a:ext cx="1020207" cy="52946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Trainee, Mentor and UWE tutor meet virtually to discuss lesson.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Trainee writes up lesson </a:t>
          </a:r>
          <a:r>
            <a:rPr lang="en-GB" sz="1900" kern="1200" dirty="0" err="1"/>
            <a:t>inc.</a:t>
          </a:r>
          <a:r>
            <a:rPr lang="en-GB" sz="1900" kern="1200" dirty="0"/>
            <a:t> targets. </a:t>
          </a:r>
        </a:p>
      </dsp:txBody>
      <dsp:txXfrm rot="-5400000">
        <a:off x="1098685" y="2800213"/>
        <a:ext cx="5244864" cy="92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43CF07-9307-6C48-9A7D-CFB6D27789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57DB75-BAF4-B743-9A92-74B92A91E0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2C6B3-A39F-7849-8137-15C55F281F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1F245-9DFC-A14D-946D-EB14F66A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02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360570-2B09-DB43-BBE0-DA076DA91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87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7A73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E3B5BC-7C7D-A745-8158-A53C466DA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0826" y="1915479"/>
            <a:ext cx="5689524" cy="208958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69EC6F0B-C9B0-464E-ABF8-505FA2B99A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6421" y="1916832"/>
            <a:ext cx="1219139" cy="269081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300"/>
              </a:lnSpc>
              <a:spcBef>
                <a:spcPts val="0"/>
              </a:spcBef>
              <a:buFontTx/>
              <a:buNone/>
              <a:defRPr sz="1800" b="0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 dirty="0"/>
              <a:t>Presented by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1E2BFEE-0AD7-C548-92B3-DE639BB40C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6420" y="2323736"/>
            <a:ext cx="1219139" cy="673215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00" b="1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FE54718D-4C22-E94B-A4C0-C34A3A4257A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67834" y="3057655"/>
            <a:ext cx="1219139" cy="673215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2000" b="1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5B2378F-7E74-5649-B1F7-5BE87863FD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8505" y="5373216"/>
            <a:ext cx="1219139" cy="57606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00" b="0" i="0">
                <a:solidFill>
                  <a:schemeClr val="bg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 dirty="0"/>
              <a:t>Presentation date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63A8BFE-74A7-E94B-8A00-4CD70EAFA367}"/>
              </a:ext>
            </a:extLst>
          </p:cNvPr>
          <p:cNvCxnSpPr>
            <a:cxnSpLocks/>
          </p:cNvCxnSpPr>
          <p:nvPr userDrawn="1"/>
        </p:nvCxnSpPr>
        <p:spPr>
          <a:xfrm>
            <a:off x="1919288" y="1916832"/>
            <a:ext cx="0" cy="380221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0"/>
            <a:ext cx="1787872" cy="89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226853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1207" userDrawn="1">
          <p15:clr>
            <a:srgbClr val="FBAE40"/>
          </p15:clr>
        </p15:guide>
        <p15:guide id="2" pos="129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ED979-55B4-3C48-802B-10CF449D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692697"/>
            <a:ext cx="7886700" cy="72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215" y="1412776"/>
            <a:ext cx="9144000" cy="59511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060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D231-0526-BA4B-A751-485A68D4F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2" y="692697"/>
            <a:ext cx="7454131" cy="7683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461052"/>
            <a:ext cx="3024188" cy="53969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59113" y="1461053"/>
            <a:ext cx="3020316" cy="2650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9113" y="4149725"/>
            <a:ext cx="3020316" cy="27082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18225" y="1461052"/>
            <a:ext cx="3025775" cy="53969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1980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33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4" pos="3833" userDrawn="1">
          <p15:clr>
            <a:srgbClr val="FBAE40"/>
          </p15:clr>
        </p15:guide>
        <p15:guide id="5" orient="horz" pos="2614" userDrawn="1">
          <p15:clr>
            <a:srgbClr val="FBAE40"/>
          </p15:clr>
        </p15:guide>
        <p15:guide id="6" pos="567" userDrawn="1">
          <p15:clr>
            <a:srgbClr val="FBAE40"/>
          </p15:clr>
        </p15:guide>
        <p15:guide id="8" pos="1927" userDrawn="1">
          <p15:clr>
            <a:srgbClr val="FBAE40"/>
          </p15:clr>
        </p15:guide>
        <p15:guide id="9" pos="3854" userDrawn="1">
          <p15:clr>
            <a:srgbClr val="FBAE40"/>
          </p15:clr>
        </p15:guide>
        <p15:guide id="10" orient="horz" pos="259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2A74-33A9-1E47-9EBD-B4B8BA3C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065" y="692697"/>
            <a:ext cx="7886700" cy="7683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8065" y="1461052"/>
            <a:ext cx="254707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7A7392"/>
              </a:buClr>
              <a:buSzTx/>
              <a:buFont typeface="Arial" panose="020B0604020202020204" pitchFamily="34" charset="0"/>
              <a:buChar char="•"/>
              <a:tabLst/>
              <a:defRPr sz="20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7A7392"/>
              </a:buClr>
              <a:buFont typeface="Courier New" panose="02070309020205020404" pitchFamily="49" charset="0"/>
              <a:buChar char="o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7A7392"/>
              </a:buClr>
              <a:buFont typeface="Arial" panose="020B0604020202020204" pitchFamily="34" charset="0"/>
              <a:buChar char="̶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Bullet Point</a:t>
            </a:r>
          </a:p>
          <a:p>
            <a:pPr lvl="2"/>
            <a:r>
              <a:rPr lang="en-GB" dirty="0"/>
              <a:t>Third Bullet Point</a:t>
            </a:r>
          </a:p>
          <a:p>
            <a:pPr lvl="3"/>
            <a:endParaRPr lang="en-GB" dirty="0"/>
          </a:p>
        </p:txBody>
      </p:sp>
      <p:sp>
        <p:nvSpPr>
          <p:cNvPr id="5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41650" y="1461052"/>
            <a:ext cx="3043238" cy="53969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21400" y="4146550"/>
            <a:ext cx="3022600" cy="2711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21400" y="1461053"/>
            <a:ext cx="3022599" cy="2650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4538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3856" userDrawn="1">
          <p15:clr>
            <a:srgbClr val="FBAE40"/>
          </p15:clr>
        </p15:guide>
        <p15:guide id="4" pos="3833" userDrawn="1">
          <p15:clr>
            <a:srgbClr val="FBAE40"/>
          </p15:clr>
        </p15:guide>
        <p15:guide id="6" orient="horz" pos="2590" userDrawn="1">
          <p15:clr>
            <a:srgbClr val="FBAE40"/>
          </p15:clr>
        </p15:guide>
        <p15:guide id="7" orient="horz" pos="261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FF90F4-0461-4994-8ECC-80648A92C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065" y="692697"/>
            <a:ext cx="7886700" cy="1196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042988" y="1916832"/>
            <a:ext cx="7058025" cy="35283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600"/>
              </a:lnSpc>
              <a:buNone/>
              <a:defRPr sz="2800" b="0" i="1" baseline="0">
                <a:solidFill>
                  <a:srgbClr val="7A7392"/>
                </a:solidFill>
                <a:latin typeface="+mj-lt"/>
              </a:defRPr>
            </a:lvl1pPr>
            <a:lvl2pPr marL="609600" indent="0">
              <a:lnSpc>
                <a:spcPts val="3600"/>
              </a:lnSpc>
              <a:buNone/>
              <a:defRPr sz="2800" b="0" i="1" baseline="0">
                <a:solidFill>
                  <a:srgbClr val="7A7392"/>
                </a:solidFill>
                <a:latin typeface="+mj-lt"/>
              </a:defRPr>
            </a:lvl2pPr>
            <a:lvl3pPr marL="1219200" indent="0">
              <a:lnSpc>
                <a:spcPts val="3600"/>
              </a:lnSpc>
              <a:buNone/>
              <a:defRPr sz="2800" b="0" i="1" baseline="0">
                <a:solidFill>
                  <a:srgbClr val="7A7392"/>
                </a:solidFill>
                <a:latin typeface="+mj-lt"/>
              </a:defRPr>
            </a:lvl3pPr>
            <a:lvl4pPr marL="1828800" indent="0">
              <a:lnSpc>
                <a:spcPts val="3600"/>
              </a:lnSpc>
              <a:buNone/>
              <a:defRPr sz="2800" b="0" i="1" baseline="0">
                <a:solidFill>
                  <a:srgbClr val="7A7392"/>
                </a:solidFill>
                <a:latin typeface="+mj-lt"/>
              </a:defRPr>
            </a:lvl4pPr>
            <a:lvl5pPr marL="2438400" indent="0">
              <a:lnSpc>
                <a:spcPts val="3600"/>
              </a:lnSpc>
              <a:buNone/>
              <a:defRPr sz="2800" b="0" i="1" baseline="0">
                <a:solidFill>
                  <a:srgbClr val="7A7392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042988" y="5661025"/>
            <a:ext cx="7058025" cy="119697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800"/>
              </a:lnSpc>
              <a:buNone/>
              <a:defRPr sz="1800" baseline="0">
                <a:solidFill>
                  <a:schemeClr val="tx1"/>
                </a:solidFill>
                <a:latin typeface="+mn-lt"/>
              </a:defRPr>
            </a:lvl1pPr>
            <a:lvl2pPr marL="609600" indent="0" algn="r">
              <a:lnSpc>
                <a:spcPts val="1800"/>
              </a:lnSpc>
              <a:buNone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219200" indent="0" algn="r">
              <a:lnSpc>
                <a:spcPts val="1800"/>
              </a:lnSpc>
              <a:buNone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828800" indent="0" algn="r">
              <a:lnSpc>
                <a:spcPts val="1800"/>
              </a:lnSpc>
              <a:buNone/>
              <a:defRPr sz="1800" baseline="0">
                <a:solidFill>
                  <a:schemeClr val="tx1"/>
                </a:solidFill>
                <a:latin typeface="+mn-lt"/>
              </a:defRPr>
            </a:lvl4pPr>
            <a:lvl5pPr marL="2438400" indent="0" algn="r">
              <a:lnSpc>
                <a:spcPts val="1800"/>
              </a:lnSpc>
              <a:buNone/>
              <a:defRPr sz="18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694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57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91BB70-497C-4277-BE10-470B42F44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15403" y="2852936"/>
            <a:ext cx="4283969" cy="2592288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9600"/>
              </a:lnSpc>
              <a:buNone/>
              <a:defRPr sz="13000" b="0" i="0" baseline="0">
                <a:solidFill>
                  <a:srgbClr val="7A7392"/>
                </a:solidFill>
                <a:latin typeface="+mj-lt"/>
                <a:ea typeface="Georgia" charset="0"/>
                <a:cs typeface="Georgia" charset="0"/>
              </a:defRPr>
            </a:lvl1pPr>
            <a:lvl2pPr marL="6096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92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88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84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GB" dirty="0"/>
              <a:t>100%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19D4CE-1D53-486E-821D-6DD3FBD41A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59338" y="2852738"/>
            <a:ext cx="3656012" cy="259238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7A7392"/>
                </a:solidFill>
              </a:defRPr>
            </a:lvl1pPr>
            <a:lvl2pPr marL="609600" indent="0">
              <a:buNone/>
              <a:defRPr sz="2000">
                <a:solidFill>
                  <a:srgbClr val="7A7392"/>
                </a:solidFill>
              </a:defRPr>
            </a:lvl2pPr>
            <a:lvl3pPr marL="1219200" indent="0">
              <a:buNone/>
              <a:defRPr sz="2000">
                <a:solidFill>
                  <a:srgbClr val="7A7392"/>
                </a:solidFill>
              </a:defRPr>
            </a:lvl3pPr>
            <a:lvl4pPr marL="1828800" indent="0">
              <a:buNone/>
              <a:defRPr sz="2000">
                <a:solidFill>
                  <a:srgbClr val="7A7392"/>
                </a:solidFill>
              </a:defRPr>
            </a:lvl4pPr>
            <a:lvl5pPr marL="2438400" indent="0">
              <a:buNone/>
              <a:defRPr sz="2000">
                <a:solidFill>
                  <a:srgbClr val="7A739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970980" y="5661025"/>
            <a:ext cx="7129412" cy="64829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400"/>
              </a:lnSpc>
              <a:buNone/>
              <a:defRPr sz="18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400"/>
              </a:lnSpc>
              <a:buNone/>
              <a:defRPr sz="18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400"/>
              </a:lnSpc>
              <a:buNone/>
              <a:defRPr sz="18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400"/>
              </a:lnSpc>
              <a:buNone/>
              <a:defRPr sz="18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400"/>
              </a:lnSpc>
              <a:buNone/>
              <a:defRPr sz="18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73426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184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2099733"/>
            <a:ext cx="6619244" cy="2677648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5414" y="1830325"/>
            <a:ext cx="990599" cy="2285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1508" y="3265933"/>
            <a:ext cx="3859795" cy="2286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4406" y="295730"/>
            <a:ext cx="628649" cy="767687"/>
          </a:xfrm>
        </p:spPr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73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16" y="2603500"/>
            <a:ext cx="6619244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23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677645"/>
            <a:ext cx="3263269" cy="2283824"/>
          </a:xfrm>
        </p:spPr>
        <p:txBody>
          <a:bodyPr anchor="ctr"/>
          <a:lstStyle>
            <a:lvl1pPr algn="l">
              <a:defRPr sz="3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1670" y="2677644"/>
            <a:ext cx="2818159" cy="2283824"/>
          </a:xfrm>
        </p:spPr>
        <p:txBody>
          <a:bodyPr anchor="ctr"/>
          <a:lstStyle>
            <a:lvl1pPr marL="0" indent="0" algn="l">
              <a:buNone/>
              <a:defRPr sz="15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4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15" y="2603501"/>
            <a:ext cx="3618869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535" y="2603500"/>
            <a:ext cx="361886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55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2603500"/>
            <a:ext cx="361886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215" y="3179763"/>
            <a:ext cx="3618869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6535" y="2603500"/>
            <a:ext cx="361886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6535" y="3179763"/>
            <a:ext cx="3618869" cy="284003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E3DBD-28B5-6744-B93D-384D879A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974055"/>
            <a:ext cx="651562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A739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800" b="0" i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50603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66216" y="973668"/>
            <a:ext cx="6571060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91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88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95400"/>
            <a:ext cx="2094869" cy="16002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5859" y="1447800"/>
            <a:ext cx="3892550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5" y="3129281"/>
            <a:ext cx="2094869" cy="2895599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0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693334"/>
            <a:ext cx="2898851" cy="1735667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10903" y="1143000"/>
            <a:ext cx="242039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marL="0" lvl="0" indent="0" algn="ctr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6" y="3657600"/>
            <a:ext cx="2894409" cy="1371600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932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4969927"/>
            <a:ext cx="6619244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5536665"/>
            <a:ext cx="6619244" cy="493712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19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598" y="1063417"/>
            <a:ext cx="6623862" cy="1372986"/>
          </a:xfrm>
        </p:spPr>
        <p:txBody>
          <a:bodyPr/>
          <a:lstStyle>
            <a:lvl1pPr>
              <a:defRPr sz="3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543300"/>
            <a:ext cx="6619244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863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661175" y="607337"/>
            <a:ext cx="601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7413344" y="2613788"/>
            <a:ext cx="489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408" y="982134"/>
            <a:ext cx="6340430" cy="2696632"/>
          </a:xfrm>
        </p:spPr>
        <p:txBody>
          <a:bodyPr/>
          <a:lstStyle>
            <a:lvl1pPr>
              <a:defRPr sz="3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459459" y="3678766"/>
            <a:ext cx="57984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5029200"/>
            <a:ext cx="6933673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397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70667"/>
            <a:ext cx="6619245" cy="1822514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5024967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531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8"/>
            <a:ext cx="6619244" cy="706964"/>
          </a:xfrm>
        </p:spPr>
        <p:txBody>
          <a:bodyPr/>
          <a:lstStyle>
            <a:lvl1pPr>
              <a:defRPr sz="27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2603502"/>
            <a:ext cx="235640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215" y="3179765"/>
            <a:ext cx="23564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4541" y="2603500"/>
            <a:ext cx="236025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4541" y="3179764"/>
            <a:ext cx="2360257" cy="284729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16101" y="2603501"/>
            <a:ext cx="235929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16247" y="3179763"/>
            <a:ext cx="2359152" cy="284729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302978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29301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508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8"/>
            <a:ext cx="6619244" cy="706964"/>
          </a:xfrm>
        </p:spPr>
        <p:txBody>
          <a:bodyPr/>
          <a:lstStyle>
            <a:lvl1pPr>
              <a:defRPr sz="27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4532844"/>
            <a:ext cx="228782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00915" y="2603500"/>
            <a:ext cx="201843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215" y="5109106"/>
            <a:ext cx="2287829" cy="91795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649" y="4532845"/>
            <a:ext cx="2287829" cy="576263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1347" y="2603500"/>
            <a:ext cx="201843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7629" y="5109105"/>
            <a:ext cx="2287829" cy="91795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7082" y="4532845"/>
            <a:ext cx="228832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22273" y="2603500"/>
            <a:ext cx="201843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87081" y="5109104"/>
            <a:ext cx="2288322" cy="91795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304373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48352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0833" y="6391839"/>
            <a:ext cx="273321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64AAA3-E9D4-B544-B77B-0789573E9C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9591" y="689701"/>
            <a:ext cx="7886700" cy="101110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7A7392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1" y="1700808"/>
            <a:ext cx="6551612" cy="4608512"/>
          </a:xfrm>
          <a:prstGeom prst="rect">
            <a:avLst/>
          </a:prstGeom>
        </p:spPr>
        <p:txBody>
          <a:bodyPr lIns="0" tIns="0" rIns="0" bIns="0"/>
          <a:lstStyle>
            <a:lvl1pPr marL="266700" indent="-257175">
              <a:buClr>
                <a:srgbClr val="7A7392"/>
              </a:buClr>
              <a:tabLst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7A7392"/>
              </a:buClr>
              <a:buFont typeface="Courier New" panose="02070309020205020404" pitchFamily="49" charset="0"/>
              <a:buChar char="o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7A7392"/>
              </a:buClr>
              <a:buFont typeface="Arial" panose="020B0604020202020204" pitchFamily="34" charset="0"/>
              <a:buChar char="̶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912239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567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8"/>
            <a:ext cx="6619244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2603500"/>
            <a:ext cx="6619244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21580" y="6391839"/>
            <a:ext cx="742949" cy="304799"/>
          </a:xfrm>
        </p:spPr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362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27" y="1278467"/>
            <a:ext cx="1057474" cy="4748590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1278467"/>
            <a:ext cx="4692019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9829" y="6391839"/>
            <a:ext cx="744101" cy="304799"/>
          </a:xfrm>
        </p:spPr>
        <p:txBody>
          <a:bodyPr/>
          <a:lstStyle/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34AA9-9B1B-7D49-821B-E768D4FE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687614"/>
            <a:ext cx="7886700" cy="101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00113" y="1700213"/>
            <a:ext cx="6551612" cy="4465637"/>
          </a:xfrm>
          <a:prstGeom prst="rect">
            <a:avLst/>
          </a:prstGeom>
        </p:spPr>
        <p:txBody>
          <a:bodyPr lIns="0" tIns="0" rIns="0" bIns="0"/>
          <a:lstStyle>
            <a:lvl1pPr marL="266700" indent="-266700">
              <a:buClr>
                <a:srgbClr val="7A7392"/>
              </a:buClr>
              <a:buFont typeface="+mj-lt"/>
              <a:buAutoNum type="arabicPeriod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7A7392"/>
              </a:buClr>
              <a:buFont typeface="+mj-lt"/>
              <a:buAutoNum type="romanLcPeriod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7A7392"/>
              </a:buClr>
              <a:buFont typeface="Arial" panose="020B0604020202020204" pitchFamily="34" charset="0"/>
              <a:buChar char="̶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8606882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D85A6-D158-2E49-90B4-F2441730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1" y="692697"/>
            <a:ext cx="7886700" cy="9361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2276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63C3-2B19-3E4C-861A-2B5A52BA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1" y="692697"/>
            <a:ext cx="7886700" cy="9361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7A7392"/>
              </a:buClr>
              <a:buSzTx/>
              <a:buFont typeface="Arial" panose="020B0604020202020204" pitchFamily="34" charset="0"/>
              <a:buChar char="•"/>
              <a:tabLst/>
              <a:defRPr sz="20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7A7392"/>
              </a:buClr>
              <a:buFont typeface="Courier New" panose="02070309020205020404" pitchFamily="49" charset="0"/>
              <a:buChar char="o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7A7392"/>
              </a:buClr>
              <a:buFont typeface="Arial" panose="020B0604020202020204" pitchFamily="34" charset="0"/>
              <a:buChar char="̶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Bullet Point</a:t>
            </a:r>
          </a:p>
          <a:p>
            <a:pPr lvl="2"/>
            <a:r>
              <a:rPr lang="en-GB" dirty="0"/>
              <a:t>Third Bullet Point</a:t>
            </a:r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7A7392"/>
              </a:buClr>
              <a:buSzTx/>
              <a:buFont typeface="Arial" panose="020B0604020202020204" pitchFamily="34" charset="0"/>
              <a:buChar char="•"/>
              <a:tabLst/>
              <a:defRPr sz="20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7A7392"/>
              </a:buClr>
              <a:buFont typeface="Courier New" panose="02070309020205020404" pitchFamily="49" charset="0"/>
              <a:buChar char="o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7A7392"/>
              </a:buClr>
              <a:buFont typeface="Arial" panose="020B0604020202020204" pitchFamily="34" charset="0"/>
              <a:buChar char="̶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Bullet Point</a:t>
            </a:r>
          </a:p>
          <a:p>
            <a:pPr lvl="2"/>
            <a:r>
              <a:rPr lang="en-US" dirty="0"/>
              <a:t>Third Bullet Point</a:t>
            </a:r>
          </a:p>
          <a:p>
            <a:pPr lvl="3"/>
            <a:endParaRPr lang="en-US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45515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AA39C-6E99-FE4F-B641-F44C7B4B4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692697"/>
            <a:ext cx="7886700" cy="9361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7A7392"/>
              </a:buClr>
              <a:buSzTx/>
              <a:buFont typeface="+mj-lt"/>
              <a:buAutoNum type="arabicPeriod"/>
              <a:tabLst/>
              <a:defRPr sz="20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  <a:lvl2pPr marL="541338" indent="-274638">
              <a:buClr>
                <a:srgbClr val="7A7392"/>
              </a:buClr>
              <a:buFont typeface="+mj-lt"/>
              <a:buAutoNum type="romanLcPeriod"/>
              <a:defRPr sz="2000" baseline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7A7392"/>
              </a:buClr>
              <a:buFont typeface="Arial" panose="020B0604020202020204" pitchFamily="34" charset="0"/>
              <a:buChar char="̶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3"/>
            <a:endParaRPr lang="en-GB" dirty="0"/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7A7392"/>
              </a:buClr>
              <a:buSzTx/>
              <a:buFont typeface="+mj-lt"/>
              <a:buAutoNum type="arabicPeriod"/>
              <a:tabLst/>
              <a:defRPr sz="20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  <a:lvl2pPr marL="541338" indent="-274638">
              <a:buClr>
                <a:srgbClr val="7A7392"/>
              </a:buClr>
              <a:buFont typeface="+mj-lt"/>
              <a:buAutoNum type="romanLcPeriod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7A7392"/>
              </a:buClr>
              <a:buFont typeface="Arial" panose="020B0604020202020204" pitchFamily="34" charset="0"/>
              <a:buChar char="̶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3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7651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0C80B-5DE2-104C-BCD7-114FA55CD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515" y="692697"/>
            <a:ext cx="7886700" cy="8620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899592" y="1554760"/>
            <a:ext cx="6515620" cy="45380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753494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465AE-FBB8-C547-A863-8ACFC537D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1" y="692696"/>
            <a:ext cx="7886700" cy="9361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284663" y="1628799"/>
            <a:ext cx="3816350" cy="4464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2861172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3631A212-DAA8-B544-9BA8-9F3465AA8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2697"/>
            <a:ext cx="7886700" cy="72007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D7E385-10D3-CC4C-B8C0-4CD9D91D4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4" r:id="rId13"/>
    <p:sldLayoutId id="2147483975" r:id="rId14"/>
  </p:sldLayoutIdLst>
  <p:transition spd="slow">
    <p:fade/>
  </p:transition>
  <p:txStyles>
    <p:titleStyle>
      <a:lvl1pPr algn="l" defTabSz="606425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7A7392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216" y="973668"/>
            <a:ext cx="6571060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2603500"/>
            <a:ext cx="6571060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829" y="6391839"/>
            <a:ext cx="74294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1" i="0">
                <a:solidFill>
                  <a:schemeClr val="accent1"/>
                </a:solidFill>
              </a:defRPr>
            </a:lvl1pPr>
          </a:lstStyle>
          <a:p>
            <a:fld id="{0E21003A-0323-864B-99D0-5C98125D461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833" y="6391839"/>
            <a:ext cx="2894846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bg1"/>
                </a:solidFill>
              </a:defRPr>
            </a:lvl1pPr>
          </a:lstStyle>
          <a:p>
            <a:fld id="{FEE078CA-CFBA-1C4C-BA8F-B45F6821A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3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  <p:sldLayoutId id="2147483992" r:id="rId15"/>
    <p:sldLayoutId id="2147483993" r:id="rId16"/>
    <p:sldLayoutId id="2147483994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129AE-110C-40B7-9DF3-A4A07ADFD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2012862"/>
            <a:ext cx="5689524" cy="2089585"/>
          </a:xfrm>
        </p:spPr>
        <p:txBody>
          <a:bodyPr/>
          <a:lstStyle/>
          <a:p>
            <a:r>
              <a:rPr lang="en-GB" dirty="0"/>
              <a:t>Remote tutor observation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ED228B-C3AB-4BC8-B62C-9D8800C86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5597" y="3284984"/>
            <a:ext cx="5236918" cy="1774090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953A42F-3F8B-4F15-9E66-E344F2F5C7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7B74873-B379-4CBC-A171-25213A1514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3985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FE05A-2B4F-4224-9C49-2839643E7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908720"/>
            <a:ext cx="7272808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Rationale for Remote tutor observation: 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1784E-A656-4784-B0FD-F665DBF754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43608" y="1916832"/>
            <a:ext cx="6408712" cy="37444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To reduce pressure on schools to have visitors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To maintain COVID protection for staff, pupils and trainees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To enable trainees to still receive valuable Triad feedback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To fulfil the observation requirements of the PGCE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7767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550DE9B-7578-0F49-B43C-242B1D69BE51}"/>
              </a:ext>
            </a:extLst>
          </p:cNvPr>
          <p:cNvSpPr txBox="1"/>
          <p:nvPr/>
        </p:nvSpPr>
        <p:spPr>
          <a:xfrm>
            <a:off x="735820" y="1567637"/>
            <a:ext cx="28725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  <a:latin typeface="Century Gothic" panose="020B0502020202020204"/>
                <a:ea typeface="+mn-ea"/>
              </a:rPr>
              <a:t>P</a:t>
            </a:r>
            <a:endParaRPr lang="en-US" sz="1350" dirty="0">
              <a:solidFill>
                <a:prstClr val="white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1958EA-9C4D-B94F-A50B-DB549641EEC2}"/>
              </a:ext>
            </a:extLst>
          </p:cNvPr>
          <p:cNvSpPr txBox="1"/>
          <p:nvPr/>
        </p:nvSpPr>
        <p:spPr>
          <a:xfrm>
            <a:off x="1237611" y="2665462"/>
            <a:ext cx="29848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entury Gothic" panose="020B0502020202020204"/>
                <a:ea typeface="+mn-ea"/>
              </a:rPr>
              <a:t>o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BDCE9D3-DE34-4381-8C81-F5A3A4C4A5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2178749"/>
              </p:ext>
            </p:extLst>
          </p:nvPr>
        </p:nvGraphicFramePr>
        <p:xfrm>
          <a:off x="1513037" y="2420888"/>
          <a:ext cx="6393351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E882059-47EC-4023-AAF4-2D524B02A9BF}"/>
              </a:ext>
            </a:extLst>
          </p:cNvPr>
          <p:cNvSpPr txBox="1"/>
          <p:nvPr/>
        </p:nvSpPr>
        <p:spPr>
          <a:xfrm>
            <a:off x="2447764" y="89052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Remote tutor observation</a:t>
            </a:r>
          </a:p>
        </p:txBody>
      </p:sp>
    </p:spTree>
    <p:extLst>
      <p:ext uri="{BB962C8B-B14F-4D97-AF65-F5344CB8AC3E}">
        <p14:creationId xmlns:p14="http://schemas.microsoft.com/office/powerpoint/2010/main" val="44185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AF67F-D5BD-4A6F-8E68-A547951E4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A27E6-C751-4A68-9395-1B99BFAAF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/>
              <a:t>One remote observation is required before the end of Placement A (before Easter) </a:t>
            </a:r>
          </a:p>
          <a:p>
            <a:endParaRPr lang="en-GB" sz="1800" dirty="0"/>
          </a:p>
          <a:p>
            <a:r>
              <a:rPr lang="en-GB" sz="1800" dirty="0"/>
              <a:t>There is </a:t>
            </a:r>
            <a:r>
              <a:rPr lang="en-GB" sz="1800" b="1" u="sng" dirty="0"/>
              <a:t>no expectation </a:t>
            </a:r>
            <a:r>
              <a:rPr lang="en-GB" sz="1800" dirty="0"/>
              <a:t>for UWE subject tutors to be able to see the lesson live or as a recording. </a:t>
            </a:r>
          </a:p>
          <a:p>
            <a:endParaRPr lang="en-GB" sz="1800" dirty="0"/>
          </a:p>
          <a:p>
            <a:r>
              <a:rPr lang="en-GB" sz="1800" dirty="0"/>
              <a:t>Trainees will do the majority of the preparatory work, mentor will need to complete the formal observation form. </a:t>
            </a:r>
          </a:p>
          <a:p>
            <a:r>
              <a:rPr lang="en-GB" sz="1800" dirty="0"/>
              <a:t>Remote observations will be arranged by UWE tutors in the coming weeks with trainees and mentors.</a:t>
            </a:r>
          </a:p>
        </p:txBody>
      </p:sp>
    </p:spTree>
    <p:extLst>
      <p:ext uri="{BB962C8B-B14F-4D97-AF65-F5344CB8AC3E}">
        <p14:creationId xmlns:p14="http://schemas.microsoft.com/office/powerpoint/2010/main" val="31516982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73&quot;&gt;&lt;object type=&quot;3&quot; unique_id=&quot;10074&quot;&gt;&lt;property id=&quot;20148&quot; value=&quot;5&quot;/&gt;&lt;property id=&quot;20300&quot; value=&quot;Slide 1&quot;/&gt;&lt;property id=&quot;20307&quot; value=&quot;256&quot;/&gt;&lt;/object&gt;&lt;object type=&quot;3&quot; unique_id=&quot;10075&quot;&gt;&lt;property id=&quot;20148&quot; value=&quot;5&quot;/&gt;&lt;property id=&quot;20300&quot; value=&quot;Slide 2&quot;/&gt;&lt;property id=&quot;20307&quot; value=&quot;260&quot;/&gt;&lt;/object&gt;&lt;object type=&quot;3&quot; unique_id=&quot;10076&quot;&gt;&lt;property id=&quot;20148&quot; value=&quot;5&quot;/&gt;&lt;property id=&quot;20300&quot; value=&quot;Slide 3&quot;/&gt;&lt;property id=&quot;20307&quot; value=&quot;267&quot;/&gt;&lt;/object&gt;&lt;object type=&quot;3&quot; unique_id=&quot;10077&quot;&gt;&lt;property id=&quot;20148&quot; value=&quot;5&quot;/&gt;&lt;property id=&quot;20300&quot; value=&quot;Slide 4&quot;/&gt;&lt;property id=&quot;20307&quot; value=&quot;264&quot;/&gt;&lt;/object&gt;&lt;object type=&quot;3&quot; unique_id=&quot;10078&quot;&gt;&lt;property id=&quot;20148&quot; value=&quot;5&quot;/&gt;&lt;property id=&quot;20300&quot; value=&quot;Slide 5&quot;/&gt;&lt;property id=&quot;20307&quot; value=&quot;268&quot;/&gt;&lt;/object&gt;&lt;object type=&quot;3&quot; unique_id=&quot;10079&quot;&gt;&lt;property id=&quot;20148&quot; value=&quot;5&quot;/&gt;&lt;property id=&quot;20300&quot; value=&quot;Slide 6&quot;/&gt;&lt;property id=&quot;20307&quot; value=&quot;265&quot;/&gt;&lt;/object&gt;&lt;object type=&quot;3&quot; unique_id=&quot;10080&quot;&gt;&lt;property id=&quot;20148&quot; value=&quot;5&quot;/&gt;&lt;property id=&quot;20300&quot; value=&quot;Slide 7&quot;/&gt;&lt;property id=&quot;20307&quot; value=&quot;266&quot;/&gt;&lt;/object&gt;&lt;object type=&quot;3&quot; unique_id=&quot;10081&quot;&gt;&lt;property id=&quot;20148&quot; value=&quot;5&quot;/&gt;&lt;property id=&quot;20300&quot; value=&quot;Slide 8&quot;/&gt;&lt;property id=&quot;20307&quot; value=&quot;262&quot;/&gt;&lt;/object&gt;&lt;object type=&quot;3&quot; unique_id=&quot;10082&quot;&gt;&lt;property id=&quot;20148&quot; value=&quot;5&quot;/&gt;&lt;property id=&quot;20300&quot; value=&quot;Slide 9&quot;/&gt;&lt;property id=&quot;20307&quot; value=&quot;269&quot;/&gt;&lt;/object&gt;&lt;object type=&quot;3&quot; unique_id=&quot;10083&quot;&gt;&lt;property id=&quot;20148&quot; value=&quot;5&quot;/&gt;&lt;property id=&quot;20300&quot; value=&quot;Slide 10&quot;/&gt;&lt;property id=&quot;20307&quot; value=&quot;259&quot;/&gt;&lt;/object&gt;&lt;/object&gt;&lt;object type=&quot;8&quot; unique_id=&quot;10095&quot;&gt;&lt;/object&gt;&lt;/object&gt;&lt;/database&gt;"/>
  <p:tag name="MMPROD_NEXTUNIQUEID" val="10009"/>
  <p:tag name="SECTOMILLISECCONVERTED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WE Lilac standard" id="{B50C80D3-D9F5-4009-9938-F1B85FF744A3}" vid="{FD532FFD-1352-4344-A026-1EC031F17F78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4ed669c-e281-4c13-b639-6bc890de87e1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B6E89191770842AF29859AC0905767" ma:contentTypeVersion="14" ma:contentTypeDescription="Create a new document." ma:contentTypeScope="" ma:versionID="6225c2d067688a72d045da3ee1d8ebf9">
  <xsd:schema xmlns:xsd="http://www.w3.org/2001/XMLSchema" xmlns:xs="http://www.w3.org/2001/XMLSchema" xmlns:p="http://schemas.microsoft.com/office/2006/metadata/properties" xmlns:ns3="94ed669c-e281-4c13-b639-6bc890de87e1" xmlns:ns4="eb6447e6-d534-4d2b-8e8a-ba2bcf04b8c4" targetNamespace="http://schemas.microsoft.com/office/2006/metadata/properties" ma:root="true" ma:fieldsID="658a7523b473908aaa542c3043dd611c" ns3:_="" ns4:_="">
    <xsd:import namespace="94ed669c-e281-4c13-b639-6bc890de87e1"/>
    <xsd:import namespace="eb6447e6-d534-4d2b-8e8a-ba2bcf04b8c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ed669c-e281-4c13-b639-6bc890de87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6447e6-d534-4d2b-8e8a-ba2bcf04b8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5552B4-89B5-4F8D-B1E4-E0A34EA58D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D2D201-97C8-4E70-BF77-76D11DC8600F}">
  <ds:schemaRefs>
    <ds:schemaRef ds:uri="http://schemas.microsoft.com/office/2006/metadata/properties"/>
    <ds:schemaRef ds:uri="eb6447e6-d534-4d2b-8e8a-ba2bcf04b8c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4ed669c-e281-4c13-b639-6bc890de87e1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ADB7BAA-8804-4BA3-B7EB-54D4C737A9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ed669c-e281-4c13-b639-6bc890de87e1"/>
    <ds:schemaRef ds:uri="eb6447e6-d534-4d2b-8e8a-ba2bcf04b8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UWE Lilac standard</Template>
  <TotalTime>44</TotalTime>
  <Words>171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ＭＳ Ｐゴシック</vt:lpstr>
      <vt:lpstr>Arial</vt:lpstr>
      <vt:lpstr>Calibri</vt:lpstr>
      <vt:lpstr>Century Gothic</vt:lpstr>
      <vt:lpstr>Courier New</vt:lpstr>
      <vt:lpstr>Georgia</vt:lpstr>
      <vt:lpstr>Tahoma</vt:lpstr>
      <vt:lpstr>Wingdings 3</vt:lpstr>
      <vt:lpstr>Custom Design</vt:lpstr>
      <vt:lpstr>Ion Boardroom</vt:lpstr>
      <vt:lpstr>Remote tutor observation </vt:lpstr>
      <vt:lpstr>Rationale for Remote tutor observation:  </vt:lpstr>
      <vt:lpstr>PowerPoint Presentation</vt:lpstr>
      <vt:lpstr>Preparation: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tutor observation</dc:title>
  <dc:creator>Rich Baker</dc:creator>
  <cp:lastModifiedBy>Jenna Harris</cp:lastModifiedBy>
  <cp:revision>6</cp:revision>
  <cp:lastPrinted>2016-09-22T10:08:48Z</cp:lastPrinted>
  <dcterms:created xsi:type="dcterms:W3CDTF">2020-10-21T11:31:08Z</dcterms:created>
  <dcterms:modified xsi:type="dcterms:W3CDTF">2021-10-27T12:14:01Z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0x010100F1B6E89191770842AF29859AC0905767</vt:lpwstr>
  </property>
  <property fmtid="{D5CDD505-2E9C-101B-9397-08002B2CF9AE}" pid="3" name="Order">
    <vt:r8>81500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