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13"/>
  </p:notesMasterIdLst>
  <p:sldIdLst>
    <p:sldId id="256" r:id="rId5"/>
    <p:sldId id="260" r:id="rId6"/>
    <p:sldId id="267" r:id="rId7"/>
    <p:sldId id="264" r:id="rId8"/>
    <p:sldId id="268" r:id="rId9"/>
    <p:sldId id="269" r:id="rId10"/>
    <p:sldId id="271" r:id="rId11"/>
    <p:sldId id="272" r:id="rId12"/>
  </p:sldIdLst>
  <p:sldSz cx="9144000" cy="5143500" type="screen16x9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737" userDrawn="1">
          <p15:clr>
            <a:srgbClr val="A4A3A4"/>
          </p15:clr>
        </p15:guide>
        <p15:guide id="4" orient="horz" pos="287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562" userDrawn="1">
          <p15:clr>
            <a:srgbClr val="A4A3A4"/>
          </p15:clr>
        </p15:guide>
        <p15:guide id="7" pos="5103" userDrawn="1">
          <p15:clr>
            <a:srgbClr val="A4A3A4"/>
          </p15:clr>
        </p15:guide>
        <p15:guide id="8" pos="2562" userDrawn="1">
          <p15:clr>
            <a:srgbClr val="A4A3A4"/>
          </p15:clr>
        </p15:guide>
        <p15:guide id="9" pos="26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7392"/>
    <a:srgbClr val="16818D"/>
    <a:srgbClr val="A65C45"/>
    <a:srgbClr val="FFCC00"/>
    <a:srgbClr val="FFFFFF"/>
    <a:srgbClr val="958CB3"/>
    <a:srgbClr val="598752"/>
    <a:srgbClr val="6DA463"/>
    <a:srgbClr val="1A9DAC"/>
    <a:srgbClr val="CC7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5" autoAdjust="0"/>
    <p:restoredTop sz="94674"/>
  </p:normalViewPr>
  <p:slideViewPr>
    <p:cSldViewPr showGuides="1">
      <p:cViewPr varScale="1">
        <p:scale>
          <a:sx n="143" d="100"/>
          <a:sy n="143" d="100"/>
        </p:scale>
        <p:origin x="444" y="114"/>
      </p:cViewPr>
      <p:guideLst>
        <p:guide orient="horz" pos="1620"/>
        <p:guide orient="horz" pos="320"/>
        <p:guide orient="horz" pos="737"/>
        <p:guide orient="horz" pos="2879"/>
        <p:guide pos="2880"/>
        <p:guide pos="562"/>
        <p:guide pos="5103"/>
        <p:guide pos="2562"/>
        <p:guide pos="26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360570-2B09-DB43-BBE0-DA076DA91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87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resentation title slide">
    <p:bg>
      <p:bgPr>
        <a:solidFill>
          <a:srgbClr val="958C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775346" y="1617868"/>
            <a:ext cx="0" cy="27432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181658" y="1540814"/>
            <a:ext cx="6062750" cy="28311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96861" y="1605616"/>
            <a:ext cx="1219139" cy="269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96861" y="1875614"/>
            <a:ext cx="1219139" cy="402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96861" y="2283314"/>
            <a:ext cx="1219139" cy="5214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0"/>
            <a:ext cx="2166937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496861" y="4221384"/>
            <a:ext cx="1219139" cy="229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22685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771550"/>
            <a:ext cx="9144000" cy="43719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060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7545" y="307250"/>
            <a:ext cx="6552727" cy="608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3200" b="0" i="0" baseline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118225" y="1059582"/>
            <a:ext cx="3025775" cy="408391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059582"/>
            <a:ext cx="3024188" cy="408391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059113" y="1059583"/>
            <a:ext cx="3020316" cy="19773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059113" y="3076575"/>
            <a:ext cx="3020316" cy="2066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27143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7545" y="307250"/>
            <a:ext cx="6552727" cy="608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3200" b="0" i="0" baseline="0">
                <a:solidFill>
                  <a:srgbClr val="7A7392"/>
                </a:solidFill>
                <a:latin typeface="Georgia"/>
                <a:ea typeface="Georgia"/>
                <a:cs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118225" y="1059582"/>
            <a:ext cx="3025775" cy="408391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059113" y="1059583"/>
            <a:ext cx="3020316" cy="19773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059113" y="3076575"/>
            <a:ext cx="3020316" cy="2066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8065" y="1059582"/>
            <a:ext cx="2385743" cy="3600400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Bullet Point</a:t>
            </a:r>
          </a:p>
          <a:p>
            <a:pPr lvl="2"/>
            <a:r>
              <a:rPr lang="en-GB" dirty="0"/>
              <a:t>Third Bullet Point</a:t>
            </a:r>
          </a:p>
          <a:p>
            <a:pPr lvl="3"/>
            <a:endParaRPr lang="en-GB" dirty="0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91041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42988" y="1131590"/>
            <a:ext cx="7058025" cy="288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1pPr>
            <a:lvl2pPr marL="6096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2pPr>
            <a:lvl3pPr marL="12192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3pPr>
            <a:lvl4pPr marL="18288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4pPr>
            <a:lvl5pPr marL="2438400" indent="0">
              <a:lnSpc>
                <a:spcPts val="3600"/>
              </a:lnSpc>
              <a:buNone/>
              <a:defRPr sz="2800" b="0" i="1" baseline="0">
                <a:solidFill>
                  <a:srgbClr val="7A7392"/>
                </a:solidFill>
                <a:latin typeface="Tahom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042988" y="4327103"/>
            <a:ext cx="7058025" cy="62091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1pPr>
            <a:lvl2pPr marL="6096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2pPr>
            <a:lvl3pPr marL="12192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3pPr>
            <a:lvl4pPr marL="18288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4pPr>
            <a:lvl5pPr marL="2438400" indent="0" algn="r">
              <a:lnSpc>
                <a:spcPts val="1800"/>
              </a:lnSpc>
              <a:buNone/>
              <a:defRPr sz="1200" baseline="0">
                <a:solidFill>
                  <a:schemeClr val="tx1"/>
                </a:solidFill>
                <a:latin typeface="Tahom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19483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5403" y="1995686"/>
            <a:ext cx="4283969" cy="187220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9600"/>
              </a:lnSpc>
              <a:buNone/>
              <a:defRPr sz="13000" b="0" i="0" baseline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096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2192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8288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2438400" indent="0" algn="r">
              <a:lnSpc>
                <a:spcPts val="3600"/>
              </a:lnSpc>
              <a:buNone/>
              <a:defRPr sz="9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GB" dirty="0"/>
              <a:t>100%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715395" y="2012765"/>
            <a:ext cx="3601021" cy="185512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1pPr>
            <a:lvl2pPr marL="6096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2pPr>
            <a:lvl3pPr marL="12192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3pPr>
            <a:lvl4pPr marL="18288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4pPr>
            <a:lvl5pPr marL="2438400" indent="0" algn="l">
              <a:lnSpc>
                <a:spcPts val="2200"/>
              </a:lnSpc>
              <a:buNone/>
              <a:defRPr sz="1800" baseline="0">
                <a:solidFill>
                  <a:srgbClr val="7A7392"/>
                </a:solidFill>
                <a:latin typeface="Georgi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70980" y="4155926"/>
            <a:ext cx="7129412" cy="64829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1pPr>
            <a:lvl2pPr marL="6096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2pPr>
            <a:lvl3pPr marL="12192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3pPr>
            <a:lvl4pPr marL="18288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4pPr>
            <a:lvl5pPr marL="2438400" indent="0" algn="r">
              <a:lnSpc>
                <a:spcPts val="1400"/>
              </a:lnSpc>
              <a:buNone/>
              <a:defRPr sz="1000" baseline="0">
                <a:solidFill>
                  <a:schemeClr val="tx1"/>
                </a:solidFill>
                <a:latin typeface="Tahom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24848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4" y="1418035"/>
            <a:ext cx="6668019" cy="10245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1" y="3165872"/>
            <a:ext cx="6668021" cy="4523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50603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4" y="699542"/>
            <a:ext cx="6668019" cy="4883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7583" y="1347635"/>
            <a:ext cx="6740030" cy="3404603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7A7392"/>
              </a:buCl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912239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>
        <p15:guide id="1" orient="horz" pos="441" userDrawn="1">
          <p15:clr>
            <a:srgbClr val="FBAE40"/>
          </p15:clr>
        </p15:guide>
        <p15:guide id="2" pos="4768" userDrawn="1">
          <p15:clr>
            <a:srgbClr val="FBAE40"/>
          </p15:clr>
        </p15:guide>
        <p15:guide id="3" pos="5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4" y="697943"/>
            <a:ext cx="6668019" cy="47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40769" y="1346400"/>
            <a:ext cx="6726844" cy="3510074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rgbClr val="7A7392"/>
              </a:buClr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+mj-lt"/>
              <a:buAutoNum type="romanL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6068825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44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666" y="1368000"/>
            <a:ext cx="3167583" cy="3402378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1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665" y="700088"/>
            <a:ext cx="6552655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11961" y="1368000"/>
            <a:ext cx="3240360" cy="3402378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1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22766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441" userDrawn="1">
          <p15:clr>
            <a:srgbClr val="FBAE40"/>
          </p15:clr>
        </p15:guide>
        <p15:guide id="3" pos="2517" userDrawn="1">
          <p15:clr>
            <a:srgbClr val="FBAE40"/>
          </p15:clr>
        </p15:guide>
        <p15:guide id="4" pos="2653" userDrawn="1">
          <p15:clr>
            <a:srgbClr val="FBAE40"/>
          </p15:clr>
        </p15:guide>
        <p15:guide id="5" pos="46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00113" y="700088"/>
            <a:ext cx="6553200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00113" y="1368566"/>
            <a:ext cx="3167583" cy="3391657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Bullet Point</a:t>
            </a:r>
          </a:p>
          <a:p>
            <a:pPr lvl="2"/>
            <a:r>
              <a:rPr lang="en-GB" dirty="0"/>
              <a:t>Third Bullet Point</a:t>
            </a:r>
          </a:p>
          <a:p>
            <a:pPr lvl="3"/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14194" y="1368566"/>
            <a:ext cx="3239119" cy="3391657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Arial" panose="020B0604020202020204" pitchFamily="34" charset="0"/>
              <a:buChar char="•"/>
              <a:tabLst/>
              <a:defRPr sz="14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7A7392"/>
              </a:buClr>
              <a:buFont typeface="Courier New" panose="02070309020205020404" pitchFamily="49" charset="0"/>
              <a:buChar char="o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Bullet Point</a:t>
            </a:r>
          </a:p>
          <a:p>
            <a:pPr lvl="2"/>
            <a:r>
              <a:rPr lang="en-US" dirty="0"/>
              <a:t>Third Bullet Point</a:t>
            </a:r>
          </a:p>
          <a:p>
            <a:pPr lvl="3"/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455156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441" userDrawn="1">
          <p15:clr>
            <a:srgbClr val="FBAE40"/>
          </p15:clr>
        </p15:guide>
        <p15:guide id="3" pos="2517" userDrawn="1">
          <p15:clr>
            <a:srgbClr val="FBAE40"/>
          </p15:clr>
        </p15:guide>
        <p15:guide id="4" pos="2653" userDrawn="1">
          <p15:clr>
            <a:srgbClr val="FBAE40"/>
          </p15:clr>
        </p15:guide>
        <p15:guide id="5" pos="464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120" y="700088"/>
            <a:ext cx="6553200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120" y="1368678"/>
            <a:ext cx="3167583" cy="3435867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7A7392"/>
              </a:buClr>
              <a:buFont typeface="+mj-lt"/>
              <a:buAutoNum type="romanLcPeriod"/>
              <a:defRPr sz="1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Number Position Number 2</a:t>
            </a:r>
          </a:p>
          <a:p>
            <a:pPr lvl="2"/>
            <a:r>
              <a:rPr lang="en-GB" dirty="0"/>
              <a:t>Number Position Number 3</a:t>
            </a:r>
          </a:p>
          <a:p>
            <a:pPr lvl="3"/>
            <a:endParaRPr lang="en-GB" dirty="0"/>
          </a:p>
          <a:p>
            <a:pPr lvl="3"/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14194" y="1368678"/>
            <a:ext cx="3238126" cy="3435867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7A7392"/>
              </a:buClr>
              <a:buSzTx/>
              <a:buFont typeface="+mj-lt"/>
              <a:buAutoNum type="arabicPeriod"/>
              <a:tabLst/>
              <a:defRPr sz="1400" b="0" i="0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1pPr>
            <a:lvl2pPr marL="541338" indent="-274638">
              <a:buClr>
                <a:srgbClr val="7A7392"/>
              </a:buClr>
              <a:buFont typeface="+mj-lt"/>
              <a:buAutoNum type="romanLcPeriod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7A7392"/>
              </a:buClr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Number Position Number 2</a:t>
            </a:r>
          </a:p>
          <a:p>
            <a:pPr lvl="2"/>
            <a:r>
              <a:rPr lang="en-GB" dirty="0"/>
              <a:t>Number Position Number 3</a:t>
            </a:r>
          </a:p>
          <a:p>
            <a:pPr lvl="3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76518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441" userDrawn="1">
          <p15:clr>
            <a:srgbClr val="FBAE40"/>
          </p15:clr>
        </p15:guide>
        <p15:guide id="3" pos="2653" userDrawn="1">
          <p15:clr>
            <a:srgbClr val="FBAE40"/>
          </p15:clr>
        </p15:guide>
        <p15:guide id="4" pos="2517" userDrawn="1">
          <p15:clr>
            <a:srgbClr val="FBAE40"/>
          </p15:clr>
        </p15:guide>
        <p15:guide id="5" pos="464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9594" y="700088"/>
            <a:ext cx="6515621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99592" y="1346637"/>
            <a:ext cx="6515620" cy="3403549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34947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44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8974" y="1402166"/>
            <a:ext cx="3167583" cy="3402378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10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98973" y="700088"/>
            <a:ext cx="6515621" cy="4845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7A7392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84042" y="1402167"/>
            <a:ext cx="3816350" cy="3348019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611724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>
        <p15:guide id="1" pos="567" userDrawn="1">
          <p15:clr>
            <a:srgbClr val="FBAE40"/>
          </p15:clr>
        </p15:guide>
        <p15:guide id="2" orient="horz" pos="44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</p:sldLayoutIdLst>
  <p:transition spd="slow">
    <p:fade/>
  </p:transition>
  <p:txStyles>
    <p:titleStyle>
      <a:lvl1pPr algn="ctr" defTabSz="606410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10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39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080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18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158" algn="ctr" defTabSz="609539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14" indent="-454014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01" indent="-377816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787" indent="-301618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372" indent="-301618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39957" indent="-301618" algn="l" defTabSz="60641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464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60953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6095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6.m4a"/><Relationship Id="rId3" Type="http://schemas.openxmlformats.org/officeDocument/2006/relationships/audio" Target="NULL" TargetMode="External"/><Relationship Id="rId7" Type="http://schemas.microsoft.com/office/2007/relationships/media" Target="../media/media5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10" Type="http://schemas.openxmlformats.org/officeDocument/2006/relationships/image" Target="../media/image3.png"/><Relationship Id="rId4" Type="http://schemas.microsoft.com/office/2007/relationships/media" Target="../media/media3.m4a"/><Relationship Id="rId9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1"/>
          <p:cNvSpPr>
            <a:spLocks noGrp="1"/>
          </p:cNvSpPr>
          <p:nvPr>
            <p:ph type="body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>
                <a:ea typeface="ＭＳ Ｐゴシック" charset="-128"/>
              </a:rPr>
              <a:t>Online Timesheets for Professional Practice</a:t>
            </a:r>
          </a:p>
        </p:txBody>
      </p:sp>
      <p:sp>
        <p:nvSpPr>
          <p:cNvPr id="13314" name="Text Placeholder 2"/>
          <p:cNvSpPr>
            <a:spLocks noGrp="1"/>
          </p:cNvSpPr>
          <p:nvPr>
            <p:ph type="body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>
                <a:ea typeface="ＭＳ Ｐゴシック" charset="-128"/>
              </a:rPr>
              <a:t>Presentation by</a:t>
            </a:r>
          </a:p>
          <a:p>
            <a:pPr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3315" name="Text Placeholder 3"/>
          <p:cNvSpPr>
            <a:spLocks noGrp="1"/>
          </p:cNvSpPr>
          <p:nvPr>
            <p:ph type="body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UWE Bristol Professional Practice Office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</p:txBody>
      </p:sp>
      <p:pic>
        <p:nvPicPr>
          <p:cNvPr id="11" name="TMS Mentor Inf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7664" y="699542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899594" y="1418035"/>
            <a:ext cx="6912766" cy="10245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UWE Bristol is introducing online timesheets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2571750"/>
            <a:ext cx="52196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7A7392"/>
                </a:solidFill>
                <a:latin typeface="Georgia" charset="0"/>
                <a:cs typeface="Georgia" charset="0"/>
              </a:rPr>
              <a:t>for</a:t>
            </a:r>
            <a:r>
              <a:rPr lang="en-US" altLang="en-US" dirty="0"/>
              <a:t> </a:t>
            </a:r>
            <a:r>
              <a:rPr lang="en-US" altLang="en-US" sz="4400" dirty="0">
                <a:solidFill>
                  <a:srgbClr val="7A7392"/>
                </a:solidFill>
                <a:latin typeface="Georgia" charset="0"/>
                <a:cs typeface="Georgia" charset="0"/>
              </a:rPr>
              <a:t>new Nursing and</a:t>
            </a:r>
          </a:p>
          <a:p>
            <a:r>
              <a:rPr lang="en-US" altLang="en-US" sz="4400" dirty="0">
                <a:solidFill>
                  <a:srgbClr val="7A7392"/>
                </a:solidFill>
                <a:latin typeface="Georgia" charset="0"/>
                <a:cs typeface="Georgia" charset="0"/>
              </a:rPr>
              <a:t>Midwifery students</a:t>
            </a: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8935" y="1187843"/>
            <a:ext cx="50081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>
                <a:solidFill>
                  <a:srgbClr val="7A7392"/>
                </a:solidFill>
                <a:latin typeface="Georgia" charset="0"/>
                <a:cs typeface="Georgia" charset="0"/>
              </a:rPr>
              <a:t>professional practice </a:t>
            </a:r>
            <a:endParaRPr lang="en-GB" sz="4000" dirty="0">
              <a:solidFill>
                <a:srgbClr val="7A7392"/>
              </a:solidFill>
              <a:latin typeface="Georgia" charset="0"/>
              <a:cs typeface="Georgi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589749"/>
            <a:ext cx="6623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>
                <a:solidFill>
                  <a:srgbClr val="7A7392"/>
                </a:solidFill>
                <a:latin typeface="Georgia" charset="0"/>
                <a:cs typeface="Georgia" charset="0"/>
              </a:rPr>
              <a:t>This means staff supervising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18935" y="699542"/>
            <a:ext cx="7353465" cy="6069758"/>
            <a:chOff x="827584" y="699542"/>
            <a:chExt cx="7353465" cy="6069758"/>
          </a:xfrm>
        </p:grpSpPr>
        <p:pic>
          <p:nvPicPr>
            <p:cNvPr id="6" name="Picture 5" descr="TBI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699542"/>
              <a:ext cx="7353465" cy="606975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87624" y="1059582"/>
              <a:ext cx="6624736" cy="3384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/>
          <p:cNvSpPr/>
          <p:nvPr/>
        </p:nvSpPr>
        <p:spPr>
          <a:xfrm>
            <a:off x="1763688" y="149081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4000" dirty="0">
                <a:latin typeface="Georgia" panose="02040502050405020303" pitchFamily="18" charset="0"/>
              </a:rPr>
              <a:t>will be required to approve placement hours online</a:t>
            </a:r>
          </a:p>
        </p:txBody>
      </p:sp>
      <p:pic>
        <p:nvPicPr>
          <p:cNvPr id="9" name="Picture 8" descr="The Short Short Story - SolutionsIQ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424" y="2731080"/>
            <a:ext cx="1371600" cy="1432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:fad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07904" y="1394035"/>
            <a:ext cx="4752528" cy="2689883"/>
            <a:chOff x="4031341" y="1178011"/>
            <a:chExt cx="4551499" cy="2689883"/>
          </a:xfrm>
        </p:grpSpPr>
        <p:sp>
          <p:nvSpPr>
            <p:cNvPr id="11" name="Rectangle 10"/>
            <p:cNvSpPr/>
            <p:nvPr/>
          </p:nvSpPr>
          <p:spPr>
            <a:xfrm>
              <a:off x="4031341" y="1178011"/>
              <a:ext cx="4482537" cy="26898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21224" y="1362586"/>
              <a:ext cx="4361616" cy="2145268"/>
            </a:xfrm>
            <a:prstGeom prst="round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Dear Mentor,</a:t>
              </a:r>
            </a:p>
            <a:p>
              <a:endParaRPr lang="en-GB" sz="40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GB" sz="4000" u="sng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Review timesheet</a:t>
              </a:r>
            </a:p>
          </p:txBody>
        </p:sp>
      </p:grpSp>
      <p:pic>
        <p:nvPicPr>
          <p:cNvPr id="8" name="Picture 7" descr="Clipart - White Mouse Cursor Arro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8288">
            <a:off x="5788003" y="3233344"/>
            <a:ext cx="790600" cy="1185900"/>
          </a:xfrm>
          <a:prstGeom prst="rect">
            <a:avLst/>
          </a:prstGeom>
        </p:spPr>
      </p:pic>
      <p:pic>
        <p:nvPicPr>
          <p:cNvPr id="5" name="Picture 4" descr="An accidentally diverse reading li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743">
            <a:off x="568709" y="287187"/>
            <a:ext cx="3528392" cy="3528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950832" y="51470"/>
            <a:ext cx="7221568" cy="4743605"/>
            <a:chOff x="950832" y="51470"/>
            <a:chExt cx="7221568" cy="4743605"/>
          </a:xfrm>
        </p:grpSpPr>
        <p:grpSp>
          <p:nvGrpSpPr>
            <p:cNvPr id="19" name="Group 18"/>
            <p:cNvGrpSpPr/>
            <p:nvPr/>
          </p:nvGrpSpPr>
          <p:grpSpPr>
            <a:xfrm>
              <a:off x="950832" y="51470"/>
              <a:ext cx="7221568" cy="4743605"/>
              <a:chOff x="950832" y="51470"/>
              <a:chExt cx="7221568" cy="4743605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950832" y="51470"/>
                <a:ext cx="7221568" cy="4743605"/>
                <a:chOff x="950832" y="51470"/>
                <a:chExt cx="7221568" cy="4743605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950832" y="51470"/>
                  <a:ext cx="7221568" cy="4743605"/>
                  <a:chOff x="950832" y="51470"/>
                  <a:chExt cx="7221568" cy="4743605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950832" y="51470"/>
                    <a:ext cx="7221568" cy="4743605"/>
                    <a:chOff x="950832" y="51470"/>
                    <a:chExt cx="7221568" cy="4743605"/>
                  </a:xfrm>
                </p:grpSpPr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950832" y="51470"/>
                      <a:ext cx="7221568" cy="4743605"/>
                      <a:chOff x="950832" y="51470"/>
                      <a:chExt cx="7221568" cy="4743605"/>
                    </a:xfrm>
                  </p:grpSpPr>
                  <p:pic>
                    <p:nvPicPr>
                      <p:cNvPr id="5" name="Picture 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50832" y="51470"/>
                        <a:ext cx="7221568" cy="4227933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7" name="TextBox 6"/>
                      <p:cNvSpPr txBox="1"/>
                      <p:nvPr/>
                    </p:nvSpPr>
                    <p:spPr>
                      <a:xfrm>
                        <a:off x="1115616" y="1944271"/>
                        <a:ext cx="3096343" cy="6463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en-GB" sz="6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Student: </a:t>
                        </a:r>
                        <a:r>
                          <a:rPr lang="en-GB" sz="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Student Name</a:t>
                        </a:r>
                      </a:p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en-GB" sz="6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Placement: </a:t>
                        </a:r>
                        <a:r>
                          <a:rPr lang="en-GB" sz="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HCP TMS SMD LEVEL 1 GATE 32B (27 August 2018 – 14 October 2018</a:t>
                        </a:r>
                      </a:p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en-GB" sz="6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Total Worked Hours: </a:t>
                        </a:r>
                        <a:r>
                          <a:rPr lang="en-GB" sz="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40:30</a:t>
                        </a:r>
                      </a:p>
                      <a:p>
                        <a:pPr>
                          <a:lnSpc>
                            <a:spcPct val="150000"/>
                          </a:lnSpc>
                        </a:pPr>
                        <a:r>
                          <a:rPr lang="en-GB" sz="6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Total Absence Hours: </a:t>
                        </a:r>
                        <a:r>
                          <a:rPr lang="en-GB" sz="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3:00</a:t>
                        </a:r>
                      </a:p>
                    </p:txBody>
                  </p:sp>
                  <p:pic>
                    <p:nvPicPr>
                      <p:cNvPr id="8" name="Picture 7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3"/>
                      <a:srcRect l="5263" t="8102" r="5263"/>
                      <a:stretch/>
                    </p:blipFill>
                    <p:spPr>
                      <a:xfrm>
                        <a:off x="1259632" y="4299942"/>
                        <a:ext cx="1224136" cy="495133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1" name="Rectangle 10"/>
                    <p:cNvSpPr/>
                    <p:nvPr/>
                  </p:nvSpPr>
                  <p:spPr>
                    <a:xfrm>
                      <a:off x="1623598" y="3096130"/>
                      <a:ext cx="284106" cy="12369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601919" y="3101397"/>
                    <a:ext cx="360040" cy="9233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en-GB" sz="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SOL Day</a:t>
                    </a:r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2094541" y="3010396"/>
                  <a:ext cx="216024" cy="923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6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09:00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512831" y="3003798"/>
                  <a:ext cx="258969" cy="9233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6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17:30</a:t>
                  </a:r>
                </a:p>
              </p:txBody>
            </p:sp>
          </p:grpSp>
          <p:sp>
            <p:nvSpPr>
              <p:cNvPr id="18" name="Rectangle 17"/>
              <p:cNvSpPr/>
              <p:nvPr/>
            </p:nvSpPr>
            <p:spPr>
              <a:xfrm>
                <a:off x="6444208" y="2980429"/>
                <a:ext cx="288032" cy="231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094541" y="4120560"/>
              <a:ext cx="216024" cy="9233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00:00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34303" y="4117724"/>
              <a:ext cx="216024" cy="9233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00:00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15616" y="987574"/>
            <a:ext cx="230425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review placement hours recorded by </a:t>
            </a:r>
            <a:r>
              <a:rPr lang="en-GB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47304" y="3003796"/>
            <a:ext cx="258969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07:30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33918" y="3392761"/>
            <a:ext cx="2790010" cy="214553"/>
          </a:xfrm>
          <a:prstGeom prst="rect">
            <a:avLst/>
          </a:prstGeom>
          <a:solidFill>
            <a:srgbClr val="FFCC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768296" y="3219822"/>
            <a:ext cx="468000" cy="252000"/>
          </a:xfrm>
          <a:prstGeom prst="rect">
            <a:avLst/>
          </a:prstGeom>
          <a:solidFill>
            <a:srgbClr val="FFCC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133918" y="4057089"/>
            <a:ext cx="4590210" cy="214553"/>
          </a:xfrm>
          <a:prstGeom prst="rect">
            <a:avLst/>
          </a:prstGeom>
          <a:solidFill>
            <a:srgbClr val="FFCC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 descr="File:Green tick pointed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003796"/>
            <a:ext cx="88262" cy="88262"/>
          </a:xfrm>
          <a:prstGeom prst="rect">
            <a:avLst/>
          </a:prstGeom>
        </p:spPr>
      </p:pic>
      <p:pic>
        <p:nvPicPr>
          <p:cNvPr id="29" name="Picture 28" descr="File:Green tick pointed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297829"/>
            <a:ext cx="88262" cy="88262"/>
          </a:xfrm>
          <a:prstGeom prst="rect">
            <a:avLst/>
          </a:prstGeom>
        </p:spPr>
      </p:pic>
      <p:pic>
        <p:nvPicPr>
          <p:cNvPr id="30" name="Picture 29" descr="File:Green tick pointed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021" y="3465152"/>
            <a:ext cx="88262" cy="88262"/>
          </a:xfrm>
          <a:prstGeom prst="rect">
            <a:avLst/>
          </a:prstGeom>
        </p:spPr>
      </p:pic>
      <p:pic>
        <p:nvPicPr>
          <p:cNvPr id="31" name="Picture 30" descr="File:Green tick pointed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021" y="3632155"/>
            <a:ext cx="88262" cy="88262"/>
          </a:xfrm>
          <a:prstGeom prst="rect">
            <a:avLst/>
          </a:prstGeom>
        </p:spPr>
      </p:pic>
      <p:pic>
        <p:nvPicPr>
          <p:cNvPr id="32" name="Picture 31" descr="File:Green tick pointed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799158"/>
            <a:ext cx="88262" cy="88262"/>
          </a:xfrm>
          <a:prstGeom prst="rect">
            <a:avLst/>
          </a:prstGeom>
        </p:spPr>
      </p:pic>
      <p:pic>
        <p:nvPicPr>
          <p:cNvPr id="33" name="Picture 32" descr="File:Green tick pointed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58634"/>
            <a:ext cx="88262" cy="88262"/>
          </a:xfrm>
          <a:prstGeom prst="rect">
            <a:avLst/>
          </a:prstGeom>
        </p:spPr>
      </p:pic>
      <p:pic>
        <p:nvPicPr>
          <p:cNvPr id="34" name="Picture 33" descr="File:Green tick pointed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123754"/>
            <a:ext cx="88262" cy="8826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133918" y="2975396"/>
            <a:ext cx="873225" cy="288000"/>
          </a:xfrm>
          <a:prstGeom prst="rect">
            <a:avLst/>
          </a:prstGeom>
          <a:solidFill>
            <a:srgbClr val="FFCC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 descr="Clipart - White Mouse Cursor Arrow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8288">
            <a:off x="2160878" y="4404136"/>
            <a:ext cx="310218" cy="46532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452320" y="2975396"/>
            <a:ext cx="257664" cy="1287793"/>
          </a:xfrm>
          <a:prstGeom prst="rect">
            <a:avLst/>
          </a:prstGeom>
          <a:solidFill>
            <a:srgbClr val="FFCC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own Arrow 1"/>
          <p:cNvSpPr/>
          <p:nvPr/>
        </p:nvSpPr>
        <p:spPr>
          <a:xfrm rot="3112934">
            <a:off x="7680804" y="2621896"/>
            <a:ext cx="588991" cy="867356"/>
          </a:xfrm>
          <a:prstGeom prst="downArrow">
            <a:avLst>
              <a:gd name="adj1" fmla="val 50000"/>
              <a:gd name="adj2" fmla="val 66614"/>
            </a:avLst>
          </a:prstGeom>
          <a:solidFill>
            <a:srgbClr val="7A739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34895"/>
      </p:ext>
    </p:extLst>
  </p:cSld>
  <p:clrMapOvr>
    <a:masterClrMapping/>
  </p:clrMapOvr>
  <p:transition spd="slow"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250"/>
                            </p:stCondLst>
                            <p:childTnLst>
                              <p:par>
                                <p:cTn id="47" presetID="2" presetClass="entr" presetSubtype="6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35" grpId="0" animBg="1"/>
      <p:bldP spid="3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899594" y="1418035"/>
            <a:ext cx="6912766" cy="10245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charset="-128"/>
              </a:rPr>
              <a:t>If you notice mistakes or have a query…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5" y="3077260"/>
            <a:ext cx="748883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tick against any correct days. Where there are errors, please comment then reject the timesheet. 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899592" y="3363837"/>
            <a:ext cx="7344816" cy="32400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Reason for rejecting timesheet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00" y="3374870"/>
            <a:ext cx="5616624" cy="288000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were not absent on Sunday – you did a full shift.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95536" y="2283718"/>
            <a:ext cx="8531100" cy="401065"/>
            <a:chOff x="395536" y="2283718"/>
            <a:chExt cx="8531100" cy="401065"/>
          </a:xfrm>
        </p:grpSpPr>
        <p:grpSp>
          <p:nvGrpSpPr>
            <p:cNvPr id="41" name="Group 40"/>
            <p:cNvGrpSpPr/>
            <p:nvPr/>
          </p:nvGrpSpPr>
          <p:grpSpPr>
            <a:xfrm>
              <a:off x="395536" y="2283718"/>
              <a:ext cx="8531100" cy="401065"/>
              <a:chOff x="395536" y="2283718"/>
              <a:chExt cx="8531100" cy="401065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395536" y="2283718"/>
                <a:ext cx="8531100" cy="401065"/>
                <a:chOff x="323528" y="2571750"/>
                <a:chExt cx="8531100" cy="401065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91970"/>
                <a:stretch/>
              </p:blipFill>
              <p:spPr>
                <a:xfrm>
                  <a:off x="323528" y="2571750"/>
                  <a:ext cx="8531100" cy="401065"/>
                </a:xfrm>
                <a:prstGeom prst="rect">
                  <a:avLst/>
                </a:prstGeom>
              </p:spPr>
            </p:pic>
            <p:sp>
              <p:nvSpPr>
                <p:cNvPr id="35" name="TextBox 34"/>
                <p:cNvSpPr txBox="1"/>
                <p:nvPr/>
              </p:nvSpPr>
              <p:spPr>
                <a:xfrm>
                  <a:off x="2123728" y="2787774"/>
                  <a:ext cx="360040" cy="10772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7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00:00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619672" y="2787774"/>
                  <a:ext cx="360040" cy="10772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7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GB" sz="6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GB" sz="7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00:00</a:t>
                  </a: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4572000" y="2484250"/>
                <a:ext cx="216024" cy="1077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0:00</a:t>
                </a: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611560" y="2427734"/>
              <a:ext cx="4572000" cy="252000"/>
            </a:xfrm>
            <a:prstGeom prst="rect">
              <a:avLst/>
            </a:prstGeom>
            <a:solidFill>
              <a:srgbClr val="FFCC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10" y="3723878"/>
            <a:ext cx="1139634" cy="409940"/>
          </a:xfrm>
          <a:prstGeom prst="rect">
            <a:avLst/>
          </a:prstGeom>
        </p:spPr>
      </p:pic>
      <p:pic>
        <p:nvPicPr>
          <p:cNvPr id="47" name="Picture 46" descr="File:Green tick pointed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146" y="2509472"/>
            <a:ext cx="88262" cy="88262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395536" y="2355726"/>
            <a:ext cx="504056" cy="360040"/>
          </a:xfrm>
          <a:prstGeom prst="rightArrow">
            <a:avLst/>
          </a:prstGeom>
          <a:solidFill>
            <a:srgbClr val="A65C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Clipart - White Mouse Cursor Arrow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8288">
            <a:off x="1839870" y="3921593"/>
            <a:ext cx="310218" cy="465328"/>
          </a:xfrm>
          <a:prstGeom prst="rect">
            <a:avLst/>
          </a:prstGeom>
        </p:spPr>
      </p:pic>
      <p:pic>
        <p:nvPicPr>
          <p:cNvPr id="19" name="Picture 18" descr="File:Green tick pointed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98" y="2323903"/>
            <a:ext cx="88262" cy="88262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10800000">
            <a:off x="8316415" y="2373583"/>
            <a:ext cx="504056" cy="360040"/>
          </a:xfrm>
          <a:prstGeom prst="rightArrow">
            <a:avLst/>
          </a:prstGeom>
          <a:solidFill>
            <a:srgbClr val="A65C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8023507" y="2437830"/>
            <a:ext cx="373485" cy="332509"/>
          </a:xfrm>
          <a:custGeom>
            <a:avLst/>
            <a:gdLst>
              <a:gd name="connsiteX0" fmla="*/ 283535 w 855867"/>
              <a:gd name="connsiteY0" fmla="*/ 35442 h 730103"/>
              <a:gd name="connsiteX1" fmla="*/ 283535 w 855867"/>
              <a:gd name="connsiteY1" fmla="*/ 35442 h 730103"/>
              <a:gd name="connsiteX2" fmla="*/ 198474 w 855867"/>
              <a:gd name="connsiteY2" fmla="*/ 63796 h 730103"/>
              <a:gd name="connsiteX3" fmla="*/ 170121 w 855867"/>
              <a:gd name="connsiteY3" fmla="*/ 106326 h 730103"/>
              <a:gd name="connsiteX4" fmla="*/ 141767 w 855867"/>
              <a:gd name="connsiteY4" fmla="*/ 127591 h 730103"/>
              <a:gd name="connsiteX5" fmla="*/ 0 w 855867"/>
              <a:gd name="connsiteY5" fmla="*/ 382772 h 730103"/>
              <a:gd name="connsiteX6" fmla="*/ 134679 w 855867"/>
              <a:gd name="connsiteY6" fmla="*/ 666307 h 730103"/>
              <a:gd name="connsiteX7" fmla="*/ 163032 w 855867"/>
              <a:gd name="connsiteY7" fmla="*/ 673396 h 730103"/>
              <a:gd name="connsiteX8" fmla="*/ 191386 w 855867"/>
              <a:gd name="connsiteY8" fmla="*/ 687572 h 730103"/>
              <a:gd name="connsiteX9" fmla="*/ 262270 w 855867"/>
              <a:gd name="connsiteY9" fmla="*/ 708838 h 730103"/>
              <a:gd name="connsiteX10" fmla="*/ 283535 w 855867"/>
              <a:gd name="connsiteY10" fmla="*/ 723014 h 730103"/>
              <a:gd name="connsiteX11" fmla="*/ 389860 w 855867"/>
              <a:gd name="connsiteY11" fmla="*/ 730103 h 730103"/>
              <a:gd name="connsiteX12" fmla="*/ 822251 w 855867"/>
              <a:gd name="connsiteY12" fmla="*/ 616689 h 730103"/>
              <a:gd name="connsiteX13" fmla="*/ 850605 w 855867"/>
              <a:gd name="connsiteY13" fmla="*/ 361507 h 730103"/>
              <a:gd name="connsiteX14" fmla="*/ 822251 w 855867"/>
              <a:gd name="connsiteY14" fmla="*/ 163033 h 730103"/>
              <a:gd name="connsiteX15" fmla="*/ 808074 w 855867"/>
              <a:gd name="connsiteY15" fmla="*/ 141768 h 730103"/>
              <a:gd name="connsiteX16" fmla="*/ 701749 w 855867"/>
              <a:gd name="connsiteY16" fmla="*/ 49619 h 730103"/>
              <a:gd name="connsiteX17" fmla="*/ 552893 w 855867"/>
              <a:gd name="connsiteY17" fmla="*/ 0 h 730103"/>
              <a:gd name="connsiteX18" fmla="*/ 467832 w 855867"/>
              <a:gd name="connsiteY18" fmla="*/ 28354 h 730103"/>
              <a:gd name="connsiteX19" fmla="*/ 297711 w 855867"/>
              <a:gd name="connsiteY19" fmla="*/ 141768 h 730103"/>
              <a:gd name="connsiteX20" fmla="*/ 382772 w 855867"/>
              <a:gd name="connsiteY20" fmla="*/ 304800 h 730103"/>
              <a:gd name="connsiteX0" fmla="*/ 283535 w 855867"/>
              <a:gd name="connsiteY0" fmla="*/ 35442 h 730103"/>
              <a:gd name="connsiteX1" fmla="*/ 283535 w 855867"/>
              <a:gd name="connsiteY1" fmla="*/ 35442 h 730103"/>
              <a:gd name="connsiteX2" fmla="*/ 198474 w 855867"/>
              <a:gd name="connsiteY2" fmla="*/ 63796 h 730103"/>
              <a:gd name="connsiteX3" fmla="*/ 170121 w 855867"/>
              <a:gd name="connsiteY3" fmla="*/ 106326 h 730103"/>
              <a:gd name="connsiteX4" fmla="*/ 141767 w 855867"/>
              <a:gd name="connsiteY4" fmla="*/ 127591 h 730103"/>
              <a:gd name="connsiteX5" fmla="*/ 0 w 855867"/>
              <a:gd name="connsiteY5" fmla="*/ 382772 h 730103"/>
              <a:gd name="connsiteX6" fmla="*/ 134679 w 855867"/>
              <a:gd name="connsiteY6" fmla="*/ 666307 h 730103"/>
              <a:gd name="connsiteX7" fmla="*/ 163032 w 855867"/>
              <a:gd name="connsiteY7" fmla="*/ 673396 h 730103"/>
              <a:gd name="connsiteX8" fmla="*/ 191386 w 855867"/>
              <a:gd name="connsiteY8" fmla="*/ 687572 h 730103"/>
              <a:gd name="connsiteX9" fmla="*/ 262270 w 855867"/>
              <a:gd name="connsiteY9" fmla="*/ 708838 h 730103"/>
              <a:gd name="connsiteX10" fmla="*/ 283535 w 855867"/>
              <a:gd name="connsiteY10" fmla="*/ 723014 h 730103"/>
              <a:gd name="connsiteX11" fmla="*/ 389860 w 855867"/>
              <a:gd name="connsiteY11" fmla="*/ 730103 h 730103"/>
              <a:gd name="connsiteX12" fmla="*/ 822251 w 855867"/>
              <a:gd name="connsiteY12" fmla="*/ 616689 h 730103"/>
              <a:gd name="connsiteX13" fmla="*/ 850605 w 855867"/>
              <a:gd name="connsiteY13" fmla="*/ 361507 h 730103"/>
              <a:gd name="connsiteX14" fmla="*/ 822251 w 855867"/>
              <a:gd name="connsiteY14" fmla="*/ 163033 h 730103"/>
              <a:gd name="connsiteX15" fmla="*/ 808074 w 855867"/>
              <a:gd name="connsiteY15" fmla="*/ 141768 h 730103"/>
              <a:gd name="connsiteX16" fmla="*/ 701749 w 855867"/>
              <a:gd name="connsiteY16" fmla="*/ 49619 h 730103"/>
              <a:gd name="connsiteX17" fmla="*/ 552893 w 855867"/>
              <a:gd name="connsiteY17" fmla="*/ 0 h 730103"/>
              <a:gd name="connsiteX18" fmla="*/ 467832 w 855867"/>
              <a:gd name="connsiteY18" fmla="*/ 28354 h 730103"/>
              <a:gd name="connsiteX19" fmla="*/ 297711 w 855867"/>
              <a:gd name="connsiteY19" fmla="*/ 141768 h 730103"/>
              <a:gd name="connsiteX20" fmla="*/ 382772 w 855867"/>
              <a:gd name="connsiteY20" fmla="*/ 304800 h 730103"/>
              <a:gd name="connsiteX0" fmla="*/ 283535 w 855867"/>
              <a:gd name="connsiteY0" fmla="*/ 35442 h 730103"/>
              <a:gd name="connsiteX1" fmla="*/ 283535 w 855867"/>
              <a:gd name="connsiteY1" fmla="*/ 35442 h 730103"/>
              <a:gd name="connsiteX2" fmla="*/ 198474 w 855867"/>
              <a:gd name="connsiteY2" fmla="*/ 63796 h 730103"/>
              <a:gd name="connsiteX3" fmla="*/ 170121 w 855867"/>
              <a:gd name="connsiteY3" fmla="*/ 106326 h 730103"/>
              <a:gd name="connsiteX4" fmla="*/ 141767 w 855867"/>
              <a:gd name="connsiteY4" fmla="*/ 127591 h 730103"/>
              <a:gd name="connsiteX5" fmla="*/ 0 w 855867"/>
              <a:gd name="connsiteY5" fmla="*/ 382772 h 730103"/>
              <a:gd name="connsiteX6" fmla="*/ 134679 w 855867"/>
              <a:gd name="connsiteY6" fmla="*/ 666307 h 730103"/>
              <a:gd name="connsiteX7" fmla="*/ 163032 w 855867"/>
              <a:gd name="connsiteY7" fmla="*/ 673396 h 730103"/>
              <a:gd name="connsiteX8" fmla="*/ 191386 w 855867"/>
              <a:gd name="connsiteY8" fmla="*/ 687572 h 730103"/>
              <a:gd name="connsiteX9" fmla="*/ 283535 w 855867"/>
              <a:gd name="connsiteY9" fmla="*/ 723014 h 730103"/>
              <a:gd name="connsiteX10" fmla="*/ 389860 w 855867"/>
              <a:gd name="connsiteY10" fmla="*/ 730103 h 730103"/>
              <a:gd name="connsiteX11" fmla="*/ 822251 w 855867"/>
              <a:gd name="connsiteY11" fmla="*/ 616689 h 730103"/>
              <a:gd name="connsiteX12" fmla="*/ 850605 w 855867"/>
              <a:gd name="connsiteY12" fmla="*/ 361507 h 730103"/>
              <a:gd name="connsiteX13" fmla="*/ 822251 w 855867"/>
              <a:gd name="connsiteY13" fmla="*/ 163033 h 730103"/>
              <a:gd name="connsiteX14" fmla="*/ 808074 w 855867"/>
              <a:gd name="connsiteY14" fmla="*/ 141768 h 730103"/>
              <a:gd name="connsiteX15" fmla="*/ 701749 w 855867"/>
              <a:gd name="connsiteY15" fmla="*/ 49619 h 730103"/>
              <a:gd name="connsiteX16" fmla="*/ 552893 w 855867"/>
              <a:gd name="connsiteY16" fmla="*/ 0 h 730103"/>
              <a:gd name="connsiteX17" fmla="*/ 467832 w 855867"/>
              <a:gd name="connsiteY17" fmla="*/ 28354 h 730103"/>
              <a:gd name="connsiteX18" fmla="*/ 297711 w 855867"/>
              <a:gd name="connsiteY18" fmla="*/ 141768 h 730103"/>
              <a:gd name="connsiteX19" fmla="*/ 382772 w 855867"/>
              <a:gd name="connsiteY19" fmla="*/ 304800 h 730103"/>
              <a:gd name="connsiteX0" fmla="*/ 283535 w 855867"/>
              <a:gd name="connsiteY0" fmla="*/ 35442 h 730103"/>
              <a:gd name="connsiteX1" fmla="*/ 283535 w 855867"/>
              <a:gd name="connsiteY1" fmla="*/ 35442 h 730103"/>
              <a:gd name="connsiteX2" fmla="*/ 198474 w 855867"/>
              <a:gd name="connsiteY2" fmla="*/ 63796 h 730103"/>
              <a:gd name="connsiteX3" fmla="*/ 170121 w 855867"/>
              <a:gd name="connsiteY3" fmla="*/ 106326 h 730103"/>
              <a:gd name="connsiteX4" fmla="*/ 141767 w 855867"/>
              <a:gd name="connsiteY4" fmla="*/ 127591 h 730103"/>
              <a:gd name="connsiteX5" fmla="*/ 0 w 855867"/>
              <a:gd name="connsiteY5" fmla="*/ 382772 h 730103"/>
              <a:gd name="connsiteX6" fmla="*/ 134679 w 855867"/>
              <a:gd name="connsiteY6" fmla="*/ 666307 h 730103"/>
              <a:gd name="connsiteX7" fmla="*/ 163032 w 855867"/>
              <a:gd name="connsiteY7" fmla="*/ 673396 h 730103"/>
              <a:gd name="connsiteX8" fmla="*/ 283535 w 855867"/>
              <a:gd name="connsiteY8" fmla="*/ 723014 h 730103"/>
              <a:gd name="connsiteX9" fmla="*/ 389860 w 855867"/>
              <a:gd name="connsiteY9" fmla="*/ 730103 h 730103"/>
              <a:gd name="connsiteX10" fmla="*/ 822251 w 855867"/>
              <a:gd name="connsiteY10" fmla="*/ 616689 h 730103"/>
              <a:gd name="connsiteX11" fmla="*/ 850605 w 855867"/>
              <a:gd name="connsiteY11" fmla="*/ 361507 h 730103"/>
              <a:gd name="connsiteX12" fmla="*/ 822251 w 855867"/>
              <a:gd name="connsiteY12" fmla="*/ 163033 h 730103"/>
              <a:gd name="connsiteX13" fmla="*/ 808074 w 855867"/>
              <a:gd name="connsiteY13" fmla="*/ 141768 h 730103"/>
              <a:gd name="connsiteX14" fmla="*/ 701749 w 855867"/>
              <a:gd name="connsiteY14" fmla="*/ 49619 h 730103"/>
              <a:gd name="connsiteX15" fmla="*/ 552893 w 855867"/>
              <a:gd name="connsiteY15" fmla="*/ 0 h 730103"/>
              <a:gd name="connsiteX16" fmla="*/ 467832 w 855867"/>
              <a:gd name="connsiteY16" fmla="*/ 28354 h 730103"/>
              <a:gd name="connsiteX17" fmla="*/ 297711 w 855867"/>
              <a:gd name="connsiteY17" fmla="*/ 141768 h 730103"/>
              <a:gd name="connsiteX18" fmla="*/ 382772 w 855867"/>
              <a:gd name="connsiteY18" fmla="*/ 304800 h 730103"/>
              <a:gd name="connsiteX0" fmla="*/ 283535 w 855867"/>
              <a:gd name="connsiteY0" fmla="*/ 35442 h 730103"/>
              <a:gd name="connsiteX1" fmla="*/ 283535 w 855867"/>
              <a:gd name="connsiteY1" fmla="*/ 35442 h 730103"/>
              <a:gd name="connsiteX2" fmla="*/ 198474 w 855867"/>
              <a:gd name="connsiteY2" fmla="*/ 63796 h 730103"/>
              <a:gd name="connsiteX3" fmla="*/ 170121 w 855867"/>
              <a:gd name="connsiteY3" fmla="*/ 106326 h 730103"/>
              <a:gd name="connsiteX4" fmla="*/ 141767 w 855867"/>
              <a:gd name="connsiteY4" fmla="*/ 127591 h 730103"/>
              <a:gd name="connsiteX5" fmla="*/ 0 w 855867"/>
              <a:gd name="connsiteY5" fmla="*/ 382772 h 730103"/>
              <a:gd name="connsiteX6" fmla="*/ 134679 w 855867"/>
              <a:gd name="connsiteY6" fmla="*/ 666307 h 730103"/>
              <a:gd name="connsiteX7" fmla="*/ 181330 w 855867"/>
              <a:gd name="connsiteY7" fmla="*/ 707787 h 730103"/>
              <a:gd name="connsiteX8" fmla="*/ 283535 w 855867"/>
              <a:gd name="connsiteY8" fmla="*/ 723014 h 730103"/>
              <a:gd name="connsiteX9" fmla="*/ 389860 w 855867"/>
              <a:gd name="connsiteY9" fmla="*/ 730103 h 730103"/>
              <a:gd name="connsiteX10" fmla="*/ 822251 w 855867"/>
              <a:gd name="connsiteY10" fmla="*/ 616689 h 730103"/>
              <a:gd name="connsiteX11" fmla="*/ 850605 w 855867"/>
              <a:gd name="connsiteY11" fmla="*/ 361507 h 730103"/>
              <a:gd name="connsiteX12" fmla="*/ 822251 w 855867"/>
              <a:gd name="connsiteY12" fmla="*/ 163033 h 730103"/>
              <a:gd name="connsiteX13" fmla="*/ 808074 w 855867"/>
              <a:gd name="connsiteY13" fmla="*/ 141768 h 730103"/>
              <a:gd name="connsiteX14" fmla="*/ 701749 w 855867"/>
              <a:gd name="connsiteY14" fmla="*/ 49619 h 730103"/>
              <a:gd name="connsiteX15" fmla="*/ 552893 w 855867"/>
              <a:gd name="connsiteY15" fmla="*/ 0 h 730103"/>
              <a:gd name="connsiteX16" fmla="*/ 467832 w 855867"/>
              <a:gd name="connsiteY16" fmla="*/ 28354 h 730103"/>
              <a:gd name="connsiteX17" fmla="*/ 297711 w 855867"/>
              <a:gd name="connsiteY17" fmla="*/ 141768 h 730103"/>
              <a:gd name="connsiteX18" fmla="*/ 382772 w 855867"/>
              <a:gd name="connsiteY18" fmla="*/ 304800 h 730103"/>
              <a:gd name="connsiteX0" fmla="*/ 362826 w 935158"/>
              <a:gd name="connsiteY0" fmla="*/ 35442 h 730103"/>
              <a:gd name="connsiteX1" fmla="*/ 362826 w 935158"/>
              <a:gd name="connsiteY1" fmla="*/ 35442 h 730103"/>
              <a:gd name="connsiteX2" fmla="*/ 277765 w 935158"/>
              <a:gd name="connsiteY2" fmla="*/ 63796 h 730103"/>
              <a:gd name="connsiteX3" fmla="*/ 249412 w 935158"/>
              <a:gd name="connsiteY3" fmla="*/ 106326 h 730103"/>
              <a:gd name="connsiteX4" fmla="*/ 221058 w 935158"/>
              <a:gd name="connsiteY4" fmla="*/ 127591 h 730103"/>
              <a:gd name="connsiteX5" fmla="*/ 0 w 935158"/>
              <a:gd name="connsiteY5" fmla="*/ 405700 h 730103"/>
              <a:gd name="connsiteX6" fmla="*/ 213970 w 935158"/>
              <a:gd name="connsiteY6" fmla="*/ 666307 h 730103"/>
              <a:gd name="connsiteX7" fmla="*/ 260621 w 935158"/>
              <a:gd name="connsiteY7" fmla="*/ 707787 h 730103"/>
              <a:gd name="connsiteX8" fmla="*/ 362826 w 935158"/>
              <a:gd name="connsiteY8" fmla="*/ 723014 h 730103"/>
              <a:gd name="connsiteX9" fmla="*/ 469151 w 935158"/>
              <a:gd name="connsiteY9" fmla="*/ 730103 h 730103"/>
              <a:gd name="connsiteX10" fmla="*/ 901542 w 935158"/>
              <a:gd name="connsiteY10" fmla="*/ 616689 h 730103"/>
              <a:gd name="connsiteX11" fmla="*/ 929896 w 935158"/>
              <a:gd name="connsiteY11" fmla="*/ 361507 h 730103"/>
              <a:gd name="connsiteX12" fmla="*/ 901542 w 935158"/>
              <a:gd name="connsiteY12" fmla="*/ 163033 h 730103"/>
              <a:gd name="connsiteX13" fmla="*/ 887365 w 935158"/>
              <a:gd name="connsiteY13" fmla="*/ 141768 h 730103"/>
              <a:gd name="connsiteX14" fmla="*/ 781040 w 935158"/>
              <a:gd name="connsiteY14" fmla="*/ 49619 h 730103"/>
              <a:gd name="connsiteX15" fmla="*/ 632184 w 935158"/>
              <a:gd name="connsiteY15" fmla="*/ 0 h 730103"/>
              <a:gd name="connsiteX16" fmla="*/ 547123 w 935158"/>
              <a:gd name="connsiteY16" fmla="*/ 28354 h 730103"/>
              <a:gd name="connsiteX17" fmla="*/ 377002 w 935158"/>
              <a:gd name="connsiteY17" fmla="*/ 141768 h 730103"/>
              <a:gd name="connsiteX18" fmla="*/ 462063 w 935158"/>
              <a:gd name="connsiteY18" fmla="*/ 304800 h 730103"/>
              <a:gd name="connsiteX0" fmla="*/ 324197 w 896529"/>
              <a:gd name="connsiteY0" fmla="*/ 35442 h 730103"/>
              <a:gd name="connsiteX1" fmla="*/ 324197 w 896529"/>
              <a:gd name="connsiteY1" fmla="*/ 35442 h 730103"/>
              <a:gd name="connsiteX2" fmla="*/ 239136 w 896529"/>
              <a:gd name="connsiteY2" fmla="*/ 63796 h 730103"/>
              <a:gd name="connsiteX3" fmla="*/ 210783 w 896529"/>
              <a:gd name="connsiteY3" fmla="*/ 106326 h 730103"/>
              <a:gd name="connsiteX4" fmla="*/ 182429 w 896529"/>
              <a:gd name="connsiteY4" fmla="*/ 127591 h 730103"/>
              <a:gd name="connsiteX5" fmla="*/ 0 w 896529"/>
              <a:gd name="connsiteY5" fmla="*/ 403790 h 730103"/>
              <a:gd name="connsiteX6" fmla="*/ 175341 w 896529"/>
              <a:gd name="connsiteY6" fmla="*/ 666307 h 730103"/>
              <a:gd name="connsiteX7" fmla="*/ 221992 w 896529"/>
              <a:gd name="connsiteY7" fmla="*/ 707787 h 730103"/>
              <a:gd name="connsiteX8" fmla="*/ 324197 w 896529"/>
              <a:gd name="connsiteY8" fmla="*/ 723014 h 730103"/>
              <a:gd name="connsiteX9" fmla="*/ 430522 w 896529"/>
              <a:gd name="connsiteY9" fmla="*/ 730103 h 730103"/>
              <a:gd name="connsiteX10" fmla="*/ 862913 w 896529"/>
              <a:gd name="connsiteY10" fmla="*/ 616689 h 730103"/>
              <a:gd name="connsiteX11" fmla="*/ 891267 w 896529"/>
              <a:gd name="connsiteY11" fmla="*/ 361507 h 730103"/>
              <a:gd name="connsiteX12" fmla="*/ 862913 w 896529"/>
              <a:gd name="connsiteY12" fmla="*/ 163033 h 730103"/>
              <a:gd name="connsiteX13" fmla="*/ 848736 w 896529"/>
              <a:gd name="connsiteY13" fmla="*/ 141768 h 730103"/>
              <a:gd name="connsiteX14" fmla="*/ 742411 w 896529"/>
              <a:gd name="connsiteY14" fmla="*/ 49619 h 730103"/>
              <a:gd name="connsiteX15" fmla="*/ 593555 w 896529"/>
              <a:gd name="connsiteY15" fmla="*/ 0 h 730103"/>
              <a:gd name="connsiteX16" fmla="*/ 508494 w 896529"/>
              <a:gd name="connsiteY16" fmla="*/ 28354 h 730103"/>
              <a:gd name="connsiteX17" fmla="*/ 338373 w 896529"/>
              <a:gd name="connsiteY17" fmla="*/ 141768 h 730103"/>
              <a:gd name="connsiteX18" fmla="*/ 423434 w 896529"/>
              <a:gd name="connsiteY18" fmla="*/ 304800 h 730103"/>
              <a:gd name="connsiteX0" fmla="*/ 324510 w 896842"/>
              <a:gd name="connsiteY0" fmla="*/ 35442 h 730103"/>
              <a:gd name="connsiteX1" fmla="*/ 324510 w 896842"/>
              <a:gd name="connsiteY1" fmla="*/ 35442 h 730103"/>
              <a:gd name="connsiteX2" fmla="*/ 239449 w 896842"/>
              <a:gd name="connsiteY2" fmla="*/ 63796 h 730103"/>
              <a:gd name="connsiteX3" fmla="*/ 211096 w 896842"/>
              <a:gd name="connsiteY3" fmla="*/ 106326 h 730103"/>
              <a:gd name="connsiteX4" fmla="*/ 182742 w 896842"/>
              <a:gd name="connsiteY4" fmla="*/ 127591 h 730103"/>
              <a:gd name="connsiteX5" fmla="*/ 313 w 896842"/>
              <a:gd name="connsiteY5" fmla="*/ 403790 h 730103"/>
              <a:gd name="connsiteX6" fmla="*/ 175654 w 896842"/>
              <a:gd name="connsiteY6" fmla="*/ 666307 h 730103"/>
              <a:gd name="connsiteX7" fmla="*/ 222305 w 896842"/>
              <a:gd name="connsiteY7" fmla="*/ 707787 h 730103"/>
              <a:gd name="connsiteX8" fmla="*/ 324510 w 896842"/>
              <a:gd name="connsiteY8" fmla="*/ 723014 h 730103"/>
              <a:gd name="connsiteX9" fmla="*/ 430835 w 896842"/>
              <a:gd name="connsiteY9" fmla="*/ 730103 h 730103"/>
              <a:gd name="connsiteX10" fmla="*/ 863226 w 896842"/>
              <a:gd name="connsiteY10" fmla="*/ 616689 h 730103"/>
              <a:gd name="connsiteX11" fmla="*/ 891580 w 896842"/>
              <a:gd name="connsiteY11" fmla="*/ 361507 h 730103"/>
              <a:gd name="connsiteX12" fmla="*/ 863226 w 896842"/>
              <a:gd name="connsiteY12" fmla="*/ 163033 h 730103"/>
              <a:gd name="connsiteX13" fmla="*/ 849049 w 896842"/>
              <a:gd name="connsiteY13" fmla="*/ 141768 h 730103"/>
              <a:gd name="connsiteX14" fmla="*/ 742724 w 896842"/>
              <a:gd name="connsiteY14" fmla="*/ 49619 h 730103"/>
              <a:gd name="connsiteX15" fmla="*/ 593868 w 896842"/>
              <a:gd name="connsiteY15" fmla="*/ 0 h 730103"/>
              <a:gd name="connsiteX16" fmla="*/ 508807 w 896842"/>
              <a:gd name="connsiteY16" fmla="*/ 28354 h 730103"/>
              <a:gd name="connsiteX17" fmla="*/ 338686 w 896842"/>
              <a:gd name="connsiteY17" fmla="*/ 141768 h 730103"/>
              <a:gd name="connsiteX18" fmla="*/ 423747 w 896842"/>
              <a:gd name="connsiteY18" fmla="*/ 304800 h 730103"/>
              <a:gd name="connsiteX0" fmla="*/ 325830 w 898162"/>
              <a:gd name="connsiteY0" fmla="*/ 35442 h 730103"/>
              <a:gd name="connsiteX1" fmla="*/ 325830 w 898162"/>
              <a:gd name="connsiteY1" fmla="*/ 35442 h 730103"/>
              <a:gd name="connsiteX2" fmla="*/ 240769 w 898162"/>
              <a:gd name="connsiteY2" fmla="*/ 63796 h 730103"/>
              <a:gd name="connsiteX3" fmla="*/ 212416 w 898162"/>
              <a:gd name="connsiteY3" fmla="*/ 106326 h 730103"/>
              <a:gd name="connsiteX4" fmla="*/ 184062 w 898162"/>
              <a:gd name="connsiteY4" fmla="*/ 127591 h 730103"/>
              <a:gd name="connsiteX5" fmla="*/ 1633 w 898162"/>
              <a:gd name="connsiteY5" fmla="*/ 403790 h 730103"/>
              <a:gd name="connsiteX6" fmla="*/ 176974 w 898162"/>
              <a:gd name="connsiteY6" fmla="*/ 666307 h 730103"/>
              <a:gd name="connsiteX7" fmla="*/ 223625 w 898162"/>
              <a:gd name="connsiteY7" fmla="*/ 707787 h 730103"/>
              <a:gd name="connsiteX8" fmla="*/ 325830 w 898162"/>
              <a:gd name="connsiteY8" fmla="*/ 723014 h 730103"/>
              <a:gd name="connsiteX9" fmla="*/ 432155 w 898162"/>
              <a:gd name="connsiteY9" fmla="*/ 730103 h 730103"/>
              <a:gd name="connsiteX10" fmla="*/ 864546 w 898162"/>
              <a:gd name="connsiteY10" fmla="*/ 616689 h 730103"/>
              <a:gd name="connsiteX11" fmla="*/ 892900 w 898162"/>
              <a:gd name="connsiteY11" fmla="*/ 361507 h 730103"/>
              <a:gd name="connsiteX12" fmla="*/ 864546 w 898162"/>
              <a:gd name="connsiteY12" fmla="*/ 163033 h 730103"/>
              <a:gd name="connsiteX13" fmla="*/ 850369 w 898162"/>
              <a:gd name="connsiteY13" fmla="*/ 141768 h 730103"/>
              <a:gd name="connsiteX14" fmla="*/ 744044 w 898162"/>
              <a:gd name="connsiteY14" fmla="*/ 49619 h 730103"/>
              <a:gd name="connsiteX15" fmla="*/ 595188 w 898162"/>
              <a:gd name="connsiteY15" fmla="*/ 0 h 730103"/>
              <a:gd name="connsiteX16" fmla="*/ 510127 w 898162"/>
              <a:gd name="connsiteY16" fmla="*/ 28354 h 730103"/>
              <a:gd name="connsiteX17" fmla="*/ 340006 w 898162"/>
              <a:gd name="connsiteY17" fmla="*/ 141768 h 730103"/>
              <a:gd name="connsiteX18" fmla="*/ 425067 w 898162"/>
              <a:gd name="connsiteY18" fmla="*/ 304800 h 730103"/>
              <a:gd name="connsiteX0" fmla="*/ 325830 w 898162"/>
              <a:gd name="connsiteY0" fmla="*/ 35442 h 730103"/>
              <a:gd name="connsiteX1" fmla="*/ 325830 w 898162"/>
              <a:gd name="connsiteY1" fmla="*/ 35442 h 730103"/>
              <a:gd name="connsiteX2" fmla="*/ 240769 w 898162"/>
              <a:gd name="connsiteY2" fmla="*/ 63796 h 730103"/>
              <a:gd name="connsiteX3" fmla="*/ 212416 w 898162"/>
              <a:gd name="connsiteY3" fmla="*/ 106326 h 730103"/>
              <a:gd name="connsiteX4" fmla="*/ 184062 w 898162"/>
              <a:gd name="connsiteY4" fmla="*/ 127591 h 730103"/>
              <a:gd name="connsiteX5" fmla="*/ 1633 w 898162"/>
              <a:gd name="connsiteY5" fmla="*/ 403790 h 730103"/>
              <a:gd name="connsiteX6" fmla="*/ 103782 w 898162"/>
              <a:gd name="connsiteY6" fmla="*/ 635737 h 730103"/>
              <a:gd name="connsiteX7" fmla="*/ 223625 w 898162"/>
              <a:gd name="connsiteY7" fmla="*/ 707787 h 730103"/>
              <a:gd name="connsiteX8" fmla="*/ 325830 w 898162"/>
              <a:gd name="connsiteY8" fmla="*/ 723014 h 730103"/>
              <a:gd name="connsiteX9" fmla="*/ 432155 w 898162"/>
              <a:gd name="connsiteY9" fmla="*/ 730103 h 730103"/>
              <a:gd name="connsiteX10" fmla="*/ 864546 w 898162"/>
              <a:gd name="connsiteY10" fmla="*/ 616689 h 730103"/>
              <a:gd name="connsiteX11" fmla="*/ 892900 w 898162"/>
              <a:gd name="connsiteY11" fmla="*/ 361507 h 730103"/>
              <a:gd name="connsiteX12" fmla="*/ 864546 w 898162"/>
              <a:gd name="connsiteY12" fmla="*/ 163033 h 730103"/>
              <a:gd name="connsiteX13" fmla="*/ 850369 w 898162"/>
              <a:gd name="connsiteY13" fmla="*/ 141768 h 730103"/>
              <a:gd name="connsiteX14" fmla="*/ 744044 w 898162"/>
              <a:gd name="connsiteY14" fmla="*/ 49619 h 730103"/>
              <a:gd name="connsiteX15" fmla="*/ 595188 w 898162"/>
              <a:gd name="connsiteY15" fmla="*/ 0 h 730103"/>
              <a:gd name="connsiteX16" fmla="*/ 510127 w 898162"/>
              <a:gd name="connsiteY16" fmla="*/ 28354 h 730103"/>
              <a:gd name="connsiteX17" fmla="*/ 340006 w 898162"/>
              <a:gd name="connsiteY17" fmla="*/ 141768 h 730103"/>
              <a:gd name="connsiteX18" fmla="*/ 425067 w 898162"/>
              <a:gd name="connsiteY18" fmla="*/ 304800 h 730103"/>
              <a:gd name="connsiteX0" fmla="*/ 325830 w 892900"/>
              <a:gd name="connsiteY0" fmla="*/ 35442 h 730103"/>
              <a:gd name="connsiteX1" fmla="*/ 325830 w 892900"/>
              <a:gd name="connsiteY1" fmla="*/ 35442 h 730103"/>
              <a:gd name="connsiteX2" fmla="*/ 240769 w 892900"/>
              <a:gd name="connsiteY2" fmla="*/ 63796 h 730103"/>
              <a:gd name="connsiteX3" fmla="*/ 212416 w 892900"/>
              <a:gd name="connsiteY3" fmla="*/ 106326 h 730103"/>
              <a:gd name="connsiteX4" fmla="*/ 184062 w 892900"/>
              <a:gd name="connsiteY4" fmla="*/ 127591 h 730103"/>
              <a:gd name="connsiteX5" fmla="*/ 1633 w 892900"/>
              <a:gd name="connsiteY5" fmla="*/ 403790 h 730103"/>
              <a:gd name="connsiteX6" fmla="*/ 103782 w 892900"/>
              <a:gd name="connsiteY6" fmla="*/ 635737 h 730103"/>
              <a:gd name="connsiteX7" fmla="*/ 223625 w 892900"/>
              <a:gd name="connsiteY7" fmla="*/ 707787 h 730103"/>
              <a:gd name="connsiteX8" fmla="*/ 325830 w 892900"/>
              <a:gd name="connsiteY8" fmla="*/ 723014 h 730103"/>
              <a:gd name="connsiteX9" fmla="*/ 432155 w 892900"/>
              <a:gd name="connsiteY9" fmla="*/ 730103 h 730103"/>
              <a:gd name="connsiteX10" fmla="*/ 834050 w 892900"/>
              <a:gd name="connsiteY10" fmla="*/ 605225 h 730103"/>
              <a:gd name="connsiteX11" fmla="*/ 892900 w 892900"/>
              <a:gd name="connsiteY11" fmla="*/ 361507 h 730103"/>
              <a:gd name="connsiteX12" fmla="*/ 864546 w 892900"/>
              <a:gd name="connsiteY12" fmla="*/ 163033 h 730103"/>
              <a:gd name="connsiteX13" fmla="*/ 850369 w 892900"/>
              <a:gd name="connsiteY13" fmla="*/ 141768 h 730103"/>
              <a:gd name="connsiteX14" fmla="*/ 744044 w 892900"/>
              <a:gd name="connsiteY14" fmla="*/ 49619 h 730103"/>
              <a:gd name="connsiteX15" fmla="*/ 595188 w 892900"/>
              <a:gd name="connsiteY15" fmla="*/ 0 h 730103"/>
              <a:gd name="connsiteX16" fmla="*/ 510127 w 892900"/>
              <a:gd name="connsiteY16" fmla="*/ 28354 h 730103"/>
              <a:gd name="connsiteX17" fmla="*/ 340006 w 892900"/>
              <a:gd name="connsiteY17" fmla="*/ 141768 h 730103"/>
              <a:gd name="connsiteX18" fmla="*/ 425067 w 892900"/>
              <a:gd name="connsiteY18" fmla="*/ 304800 h 730103"/>
              <a:gd name="connsiteX0" fmla="*/ 325830 w 892900"/>
              <a:gd name="connsiteY0" fmla="*/ 35442 h 723053"/>
              <a:gd name="connsiteX1" fmla="*/ 325830 w 892900"/>
              <a:gd name="connsiteY1" fmla="*/ 35442 h 723053"/>
              <a:gd name="connsiteX2" fmla="*/ 240769 w 892900"/>
              <a:gd name="connsiteY2" fmla="*/ 63796 h 723053"/>
              <a:gd name="connsiteX3" fmla="*/ 212416 w 892900"/>
              <a:gd name="connsiteY3" fmla="*/ 106326 h 723053"/>
              <a:gd name="connsiteX4" fmla="*/ 184062 w 892900"/>
              <a:gd name="connsiteY4" fmla="*/ 127591 h 723053"/>
              <a:gd name="connsiteX5" fmla="*/ 1633 w 892900"/>
              <a:gd name="connsiteY5" fmla="*/ 403790 h 723053"/>
              <a:gd name="connsiteX6" fmla="*/ 103782 w 892900"/>
              <a:gd name="connsiteY6" fmla="*/ 635737 h 723053"/>
              <a:gd name="connsiteX7" fmla="*/ 223625 w 892900"/>
              <a:gd name="connsiteY7" fmla="*/ 707787 h 723053"/>
              <a:gd name="connsiteX8" fmla="*/ 325830 w 892900"/>
              <a:gd name="connsiteY8" fmla="*/ 723014 h 723053"/>
              <a:gd name="connsiteX9" fmla="*/ 596837 w 892900"/>
              <a:gd name="connsiteY9" fmla="*/ 712907 h 723053"/>
              <a:gd name="connsiteX10" fmla="*/ 834050 w 892900"/>
              <a:gd name="connsiteY10" fmla="*/ 605225 h 723053"/>
              <a:gd name="connsiteX11" fmla="*/ 892900 w 892900"/>
              <a:gd name="connsiteY11" fmla="*/ 361507 h 723053"/>
              <a:gd name="connsiteX12" fmla="*/ 864546 w 892900"/>
              <a:gd name="connsiteY12" fmla="*/ 163033 h 723053"/>
              <a:gd name="connsiteX13" fmla="*/ 850369 w 892900"/>
              <a:gd name="connsiteY13" fmla="*/ 141768 h 723053"/>
              <a:gd name="connsiteX14" fmla="*/ 744044 w 892900"/>
              <a:gd name="connsiteY14" fmla="*/ 49619 h 723053"/>
              <a:gd name="connsiteX15" fmla="*/ 595188 w 892900"/>
              <a:gd name="connsiteY15" fmla="*/ 0 h 723053"/>
              <a:gd name="connsiteX16" fmla="*/ 510127 w 892900"/>
              <a:gd name="connsiteY16" fmla="*/ 28354 h 723053"/>
              <a:gd name="connsiteX17" fmla="*/ 340006 w 892900"/>
              <a:gd name="connsiteY17" fmla="*/ 141768 h 723053"/>
              <a:gd name="connsiteX18" fmla="*/ 425067 w 892900"/>
              <a:gd name="connsiteY18" fmla="*/ 304800 h 723053"/>
              <a:gd name="connsiteX0" fmla="*/ 325830 w 892900"/>
              <a:gd name="connsiteY0" fmla="*/ 35442 h 736408"/>
              <a:gd name="connsiteX1" fmla="*/ 325830 w 892900"/>
              <a:gd name="connsiteY1" fmla="*/ 35442 h 736408"/>
              <a:gd name="connsiteX2" fmla="*/ 240769 w 892900"/>
              <a:gd name="connsiteY2" fmla="*/ 63796 h 736408"/>
              <a:gd name="connsiteX3" fmla="*/ 212416 w 892900"/>
              <a:gd name="connsiteY3" fmla="*/ 106326 h 736408"/>
              <a:gd name="connsiteX4" fmla="*/ 184062 w 892900"/>
              <a:gd name="connsiteY4" fmla="*/ 127591 h 736408"/>
              <a:gd name="connsiteX5" fmla="*/ 1633 w 892900"/>
              <a:gd name="connsiteY5" fmla="*/ 403790 h 736408"/>
              <a:gd name="connsiteX6" fmla="*/ 103782 w 892900"/>
              <a:gd name="connsiteY6" fmla="*/ 635737 h 736408"/>
              <a:gd name="connsiteX7" fmla="*/ 223625 w 892900"/>
              <a:gd name="connsiteY7" fmla="*/ 707787 h 736408"/>
              <a:gd name="connsiteX8" fmla="*/ 441717 w 892900"/>
              <a:gd name="connsiteY8" fmla="*/ 736388 h 736408"/>
              <a:gd name="connsiteX9" fmla="*/ 596837 w 892900"/>
              <a:gd name="connsiteY9" fmla="*/ 712907 h 736408"/>
              <a:gd name="connsiteX10" fmla="*/ 834050 w 892900"/>
              <a:gd name="connsiteY10" fmla="*/ 605225 h 736408"/>
              <a:gd name="connsiteX11" fmla="*/ 892900 w 892900"/>
              <a:gd name="connsiteY11" fmla="*/ 361507 h 736408"/>
              <a:gd name="connsiteX12" fmla="*/ 864546 w 892900"/>
              <a:gd name="connsiteY12" fmla="*/ 163033 h 736408"/>
              <a:gd name="connsiteX13" fmla="*/ 850369 w 892900"/>
              <a:gd name="connsiteY13" fmla="*/ 141768 h 736408"/>
              <a:gd name="connsiteX14" fmla="*/ 744044 w 892900"/>
              <a:gd name="connsiteY14" fmla="*/ 49619 h 736408"/>
              <a:gd name="connsiteX15" fmla="*/ 595188 w 892900"/>
              <a:gd name="connsiteY15" fmla="*/ 0 h 736408"/>
              <a:gd name="connsiteX16" fmla="*/ 510127 w 892900"/>
              <a:gd name="connsiteY16" fmla="*/ 28354 h 736408"/>
              <a:gd name="connsiteX17" fmla="*/ 340006 w 892900"/>
              <a:gd name="connsiteY17" fmla="*/ 141768 h 736408"/>
              <a:gd name="connsiteX18" fmla="*/ 425067 w 892900"/>
              <a:gd name="connsiteY18" fmla="*/ 304800 h 736408"/>
              <a:gd name="connsiteX0" fmla="*/ 325830 w 892900"/>
              <a:gd name="connsiteY0" fmla="*/ 35442 h 736924"/>
              <a:gd name="connsiteX1" fmla="*/ 325830 w 892900"/>
              <a:gd name="connsiteY1" fmla="*/ 35442 h 736924"/>
              <a:gd name="connsiteX2" fmla="*/ 240769 w 892900"/>
              <a:gd name="connsiteY2" fmla="*/ 63796 h 736924"/>
              <a:gd name="connsiteX3" fmla="*/ 212416 w 892900"/>
              <a:gd name="connsiteY3" fmla="*/ 106326 h 736924"/>
              <a:gd name="connsiteX4" fmla="*/ 184062 w 892900"/>
              <a:gd name="connsiteY4" fmla="*/ 127591 h 736924"/>
              <a:gd name="connsiteX5" fmla="*/ 1633 w 892900"/>
              <a:gd name="connsiteY5" fmla="*/ 403790 h 736924"/>
              <a:gd name="connsiteX6" fmla="*/ 103782 w 892900"/>
              <a:gd name="connsiteY6" fmla="*/ 635737 h 736924"/>
              <a:gd name="connsiteX7" fmla="*/ 223625 w 892900"/>
              <a:gd name="connsiteY7" fmla="*/ 707787 h 736924"/>
              <a:gd name="connsiteX8" fmla="*/ 441717 w 892900"/>
              <a:gd name="connsiteY8" fmla="*/ 736388 h 736924"/>
              <a:gd name="connsiteX9" fmla="*/ 604969 w 892900"/>
              <a:gd name="connsiteY9" fmla="*/ 728192 h 736924"/>
              <a:gd name="connsiteX10" fmla="*/ 834050 w 892900"/>
              <a:gd name="connsiteY10" fmla="*/ 605225 h 736924"/>
              <a:gd name="connsiteX11" fmla="*/ 892900 w 892900"/>
              <a:gd name="connsiteY11" fmla="*/ 361507 h 736924"/>
              <a:gd name="connsiteX12" fmla="*/ 864546 w 892900"/>
              <a:gd name="connsiteY12" fmla="*/ 163033 h 736924"/>
              <a:gd name="connsiteX13" fmla="*/ 850369 w 892900"/>
              <a:gd name="connsiteY13" fmla="*/ 141768 h 736924"/>
              <a:gd name="connsiteX14" fmla="*/ 744044 w 892900"/>
              <a:gd name="connsiteY14" fmla="*/ 49619 h 736924"/>
              <a:gd name="connsiteX15" fmla="*/ 595188 w 892900"/>
              <a:gd name="connsiteY15" fmla="*/ 0 h 736924"/>
              <a:gd name="connsiteX16" fmla="*/ 510127 w 892900"/>
              <a:gd name="connsiteY16" fmla="*/ 28354 h 736924"/>
              <a:gd name="connsiteX17" fmla="*/ 340006 w 892900"/>
              <a:gd name="connsiteY17" fmla="*/ 141768 h 736924"/>
              <a:gd name="connsiteX18" fmla="*/ 425067 w 892900"/>
              <a:gd name="connsiteY18" fmla="*/ 304800 h 736924"/>
              <a:gd name="connsiteX0" fmla="*/ 325830 w 892900"/>
              <a:gd name="connsiteY0" fmla="*/ 35442 h 736924"/>
              <a:gd name="connsiteX1" fmla="*/ 325830 w 892900"/>
              <a:gd name="connsiteY1" fmla="*/ 35442 h 736924"/>
              <a:gd name="connsiteX2" fmla="*/ 240769 w 892900"/>
              <a:gd name="connsiteY2" fmla="*/ 63796 h 736924"/>
              <a:gd name="connsiteX3" fmla="*/ 212416 w 892900"/>
              <a:gd name="connsiteY3" fmla="*/ 106326 h 736924"/>
              <a:gd name="connsiteX4" fmla="*/ 184062 w 892900"/>
              <a:gd name="connsiteY4" fmla="*/ 127591 h 736924"/>
              <a:gd name="connsiteX5" fmla="*/ 1633 w 892900"/>
              <a:gd name="connsiteY5" fmla="*/ 403790 h 736924"/>
              <a:gd name="connsiteX6" fmla="*/ 103782 w 892900"/>
              <a:gd name="connsiteY6" fmla="*/ 635737 h 736924"/>
              <a:gd name="connsiteX7" fmla="*/ 223625 w 892900"/>
              <a:gd name="connsiteY7" fmla="*/ 707787 h 736924"/>
              <a:gd name="connsiteX8" fmla="*/ 441717 w 892900"/>
              <a:gd name="connsiteY8" fmla="*/ 736388 h 736924"/>
              <a:gd name="connsiteX9" fmla="*/ 604969 w 892900"/>
              <a:gd name="connsiteY9" fmla="*/ 728192 h 736924"/>
              <a:gd name="connsiteX10" fmla="*/ 834050 w 892900"/>
              <a:gd name="connsiteY10" fmla="*/ 605225 h 736924"/>
              <a:gd name="connsiteX11" fmla="*/ 892900 w 892900"/>
              <a:gd name="connsiteY11" fmla="*/ 361507 h 736924"/>
              <a:gd name="connsiteX12" fmla="*/ 801520 w 892900"/>
              <a:gd name="connsiteY12" fmla="*/ 197424 h 736924"/>
              <a:gd name="connsiteX13" fmla="*/ 850369 w 892900"/>
              <a:gd name="connsiteY13" fmla="*/ 141768 h 736924"/>
              <a:gd name="connsiteX14" fmla="*/ 744044 w 892900"/>
              <a:gd name="connsiteY14" fmla="*/ 49619 h 736924"/>
              <a:gd name="connsiteX15" fmla="*/ 595188 w 892900"/>
              <a:gd name="connsiteY15" fmla="*/ 0 h 736924"/>
              <a:gd name="connsiteX16" fmla="*/ 510127 w 892900"/>
              <a:gd name="connsiteY16" fmla="*/ 28354 h 736924"/>
              <a:gd name="connsiteX17" fmla="*/ 340006 w 892900"/>
              <a:gd name="connsiteY17" fmla="*/ 141768 h 736924"/>
              <a:gd name="connsiteX18" fmla="*/ 425067 w 892900"/>
              <a:gd name="connsiteY18" fmla="*/ 304800 h 736924"/>
              <a:gd name="connsiteX0" fmla="*/ 325830 w 892900"/>
              <a:gd name="connsiteY0" fmla="*/ 35442 h 736924"/>
              <a:gd name="connsiteX1" fmla="*/ 325830 w 892900"/>
              <a:gd name="connsiteY1" fmla="*/ 35442 h 736924"/>
              <a:gd name="connsiteX2" fmla="*/ 240769 w 892900"/>
              <a:gd name="connsiteY2" fmla="*/ 63796 h 736924"/>
              <a:gd name="connsiteX3" fmla="*/ 212416 w 892900"/>
              <a:gd name="connsiteY3" fmla="*/ 106326 h 736924"/>
              <a:gd name="connsiteX4" fmla="*/ 184062 w 892900"/>
              <a:gd name="connsiteY4" fmla="*/ 127591 h 736924"/>
              <a:gd name="connsiteX5" fmla="*/ 1633 w 892900"/>
              <a:gd name="connsiteY5" fmla="*/ 403790 h 736924"/>
              <a:gd name="connsiteX6" fmla="*/ 103782 w 892900"/>
              <a:gd name="connsiteY6" fmla="*/ 635737 h 736924"/>
              <a:gd name="connsiteX7" fmla="*/ 223625 w 892900"/>
              <a:gd name="connsiteY7" fmla="*/ 707787 h 736924"/>
              <a:gd name="connsiteX8" fmla="*/ 441717 w 892900"/>
              <a:gd name="connsiteY8" fmla="*/ 736388 h 736924"/>
              <a:gd name="connsiteX9" fmla="*/ 604969 w 892900"/>
              <a:gd name="connsiteY9" fmla="*/ 728192 h 736924"/>
              <a:gd name="connsiteX10" fmla="*/ 834050 w 892900"/>
              <a:gd name="connsiteY10" fmla="*/ 605225 h 736924"/>
              <a:gd name="connsiteX11" fmla="*/ 892900 w 892900"/>
              <a:gd name="connsiteY11" fmla="*/ 361507 h 736924"/>
              <a:gd name="connsiteX12" fmla="*/ 801520 w 892900"/>
              <a:gd name="connsiteY12" fmla="*/ 197424 h 736924"/>
              <a:gd name="connsiteX13" fmla="*/ 736515 w 892900"/>
              <a:gd name="connsiteY13" fmla="*/ 126483 h 736924"/>
              <a:gd name="connsiteX14" fmla="*/ 744044 w 892900"/>
              <a:gd name="connsiteY14" fmla="*/ 49619 h 736924"/>
              <a:gd name="connsiteX15" fmla="*/ 595188 w 892900"/>
              <a:gd name="connsiteY15" fmla="*/ 0 h 736924"/>
              <a:gd name="connsiteX16" fmla="*/ 510127 w 892900"/>
              <a:gd name="connsiteY16" fmla="*/ 28354 h 736924"/>
              <a:gd name="connsiteX17" fmla="*/ 340006 w 892900"/>
              <a:gd name="connsiteY17" fmla="*/ 141768 h 736924"/>
              <a:gd name="connsiteX18" fmla="*/ 425067 w 892900"/>
              <a:gd name="connsiteY18" fmla="*/ 304800 h 736924"/>
              <a:gd name="connsiteX0" fmla="*/ 325830 w 892900"/>
              <a:gd name="connsiteY0" fmla="*/ 35442 h 736924"/>
              <a:gd name="connsiteX1" fmla="*/ 325830 w 892900"/>
              <a:gd name="connsiteY1" fmla="*/ 35442 h 736924"/>
              <a:gd name="connsiteX2" fmla="*/ 240769 w 892900"/>
              <a:gd name="connsiteY2" fmla="*/ 63796 h 736924"/>
              <a:gd name="connsiteX3" fmla="*/ 212416 w 892900"/>
              <a:gd name="connsiteY3" fmla="*/ 106326 h 736924"/>
              <a:gd name="connsiteX4" fmla="*/ 184062 w 892900"/>
              <a:gd name="connsiteY4" fmla="*/ 127591 h 736924"/>
              <a:gd name="connsiteX5" fmla="*/ 1633 w 892900"/>
              <a:gd name="connsiteY5" fmla="*/ 403790 h 736924"/>
              <a:gd name="connsiteX6" fmla="*/ 103782 w 892900"/>
              <a:gd name="connsiteY6" fmla="*/ 635737 h 736924"/>
              <a:gd name="connsiteX7" fmla="*/ 223625 w 892900"/>
              <a:gd name="connsiteY7" fmla="*/ 707787 h 736924"/>
              <a:gd name="connsiteX8" fmla="*/ 441717 w 892900"/>
              <a:gd name="connsiteY8" fmla="*/ 736388 h 736924"/>
              <a:gd name="connsiteX9" fmla="*/ 604969 w 892900"/>
              <a:gd name="connsiteY9" fmla="*/ 728192 h 736924"/>
              <a:gd name="connsiteX10" fmla="*/ 834050 w 892900"/>
              <a:gd name="connsiteY10" fmla="*/ 605225 h 736924"/>
              <a:gd name="connsiteX11" fmla="*/ 892900 w 892900"/>
              <a:gd name="connsiteY11" fmla="*/ 361507 h 736924"/>
              <a:gd name="connsiteX12" fmla="*/ 801520 w 892900"/>
              <a:gd name="connsiteY12" fmla="*/ 197424 h 736924"/>
              <a:gd name="connsiteX13" fmla="*/ 744044 w 892900"/>
              <a:gd name="connsiteY13" fmla="*/ 49619 h 736924"/>
              <a:gd name="connsiteX14" fmla="*/ 595188 w 892900"/>
              <a:gd name="connsiteY14" fmla="*/ 0 h 736924"/>
              <a:gd name="connsiteX15" fmla="*/ 510127 w 892900"/>
              <a:gd name="connsiteY15" fmla="*/ 28354 h 736924"/>
              <a:gd name="connsiteX16" fmla="*/ 340006 w 892900"/>
              <a:gd name="connsiteY16" fmla="*/ 141768 h 736924"/>
              <a:gd name="connsiteX17" fmla="*/ 425067 w 892900"/>
              <a:gd name="connsiteY17" fmla="*/ 304800 h 736924"/>
              <a:gd name="connsiteX0" fmla="*/ 325830 w 892900"/>
              <a:gd name="connsiteY0" fmla="*/ 35442 h 736924"/>
              <a:gd name="connsiteX1" fmla="*/ 325830 w 892900"/>
              <a:gd name="connsiteY1" fmla="*/ 35442 h 736924"/>
              <a:gd name="connsiteX2" fmla="*/ 240769 w 892900"/>
              <a:gd name="connsiteY2" fmla="*/ 63796 h 736924"/>
              <a:gd name="connsiteX3" fmla="*/ 212416 w 892900"/>
              <a:gd name="connsiteY3" fmla="*/ 106326 h 736924"/>
              <a:gd name="connsiteX4" fmla="*/ 184062 w 892900"/>
              <a:gd name="connsiteY4" fmla="*/ 127591 h 736924"/>
              <a:gd name="connsiteX5" fmla="*/ 1633 w 892900"/>
              <a:gd name="connsiteY5" fmla="*/ 403790 h 736924"/>
              <a:gd name="connsiteX6" fmla="*/ 103782 w 892900"/>
              <a:gd name="connsiteY6" fmla="*/ 635737 h 736924"/>
              <a:gd name="connsiteX7" fmla="*/ 223625 w 892900"/>
              <a:gd name="connsiteY7" fmla="*/ 707787 h 736924"/>
              <a:gd name="connsiteX8" fmla="*/ 441717 w 892900"/>
              <a:gd name="connsiteY8" fmla="*/ 736388 h 736924"/>
              <a:gd name="connsiteX9" fmla="*/ 604969 w 892900"/>
              <a:gd name="connsiteY9" fmla="*/ 728192 h 736924"/>
              <a:gd name="connsiteX10" fmla="*/ 834050 w 892900"/>
              <a:gd name="connsiteY10" fmla="*/ 605225 h 736924"/>
              <a:gd name="connsiteX11" fmla="*/ 892900 w 892900"/>
              <a:gd name="connsiteY11" fmla="*/ 361507 h 736924"/>
              <a:gd name="connsiteX12" fmla="*/ 801520 w 892900"/>
              <a:gd name="connsiteY12" fmla="*/ 197424 h 736924"/>
              <a:gd name="connsiteX13" fmla="*/ 744044 w 892900"/>
              <a:gd name="connsiteY13" fmla="*/ 49619 h 736924"/>
              <a:gd name="connsiteX14" fmla="*/ 595188 w 892900"/>
              <a:gd name="connsiteY14" fmla="*/ 0 h 736924"/>
              <a:gd name="connsiteX15" fmla="*/ 510127 w 892900"/>
              <a:gd name="connsiteY15" fmla="*/ 28354 h 736924"/>
              <a:gd name="connsiteX16" fmla="*/ 340006 w 892900"/>
              <a:gd name="connsiteY16" fmla="*/ 141768 h 736924"/>
              <a:gd name="connsiteX17" fmla="*/ 425067 w 892900"/>
              <a:gd name="connsiteY17" fmla="*/ 304800 h 736924"/>
              <a:gd name="connsiteX0" fmla="*/ 325830 w 892900"/>
              <a:gd name="connsiteY0" fmla="*/ 35442 h 736924"/>
              <a:gd name="connsiteX1" fmla="*/ 325830 w 892900"/>
              <a:gd name="connsiteY1" fmla="*/ 35442 h 736924"/>
              <a:gd name="connsiteX2" fmla="*/ 240769 w 892900"/>
              <a:gd name="connsiteY2" fmla="*/ 63796 h 736924"/>
              <a:gd name="connsiteX3" fmla="*/ 212416 w 892900"/>
              <a:gd name="connsiteY3" fmla="*/ 106326 h 736924"/>
              <a:gd name="connsiteX4" fmla="*/ 184062 w 892900"/>
              <a:gd name="connsiteY4" fmla="*/ 127591 h 736924"/>
              <a:gd name="connsiteX5" fmla="*/ 1633 w 892900"/>
              <a:gd name="connsiteY5" fmla="*/ 403790 h 736924"/>
              <a:gd name="connsiteX6" fmla="*/ 103782 w 892900"/>
              <a:gd name="connsiteY6" fmla="*/ 635737 h 736924"/>
              <a:gd name="connsiteX7" fmla="*/ 223625 w 892900"/>
              <a:gd name="connsiteY7" fmla="*/ 707787 h 736924"/>
              <a:gd name="connsiteX8" fmla="*/ 441717 w 892900"/>
              <a:gd name="connsiteY8" fmla="*/ 736388 h 736924"/>
              <a:gd name="connsiteX9" fmla="*/ 604969 w 892900"/>
              <a:gd name="connsiteY9" fmla="*/ 728192 h 736924"/>
              <a:gd name="connsiteX10" fmla="*/ 834050 w 892900"/>
              <a:gd name="connsiteY10" fmla="*/ 605225 h 736924"/>
              <a:gd name="connsiteX11" fmla="*/ 892900 w 892900"/>
              <a:gd name="connsiteY11" fmla="*/ 361507 h 736924"/>
              <a:gd name="connsiteX12" fmla="*/ 801520 w 892900"/>
              <a:gd name="connsiteY12" fmla="*/ 197424 h 736924"/>
              <a:gd name="connsiteX13" fmla="*/ 681018 w 892900"/>
              <a:gd name="connsiteY13" fmla="*/ 61083 h 736924"/>
              <a:gd name="connsiteX14" fmla="*/ 595188 w 892900"/>
              <a:gd name="connsiteY14" fmla="*/ 0 h 736924"/>
              <a:gd name="connsiteX15" fmla="*/ 510127 w 892900"/>
              <a:gd name="connsiteY15" fmla="*/ 28354 h 736924"/>
              <a:gd name="connsiteX16" fmla="*/ 340006 w 892900"/>
              <a:gd name="connsiteY16" fmla="*/ 141768 h 736924"/>
              <a:gd name="connsiteX17" fmla="*/ 425067 w 892900"/>
              <a:gd name="connsiteY17" fmla="*/ 304800 h 736924"/>
              <a:gd name="connsiteX0" fmla="*/ 325830 w 892900"/>
              <a:gd name="connsiteY0" fmla="*/ 27800 h 729282"/>
              <a:gd name="connsiteX1" fmla="*/ 325830 w 892900"/>
              <a:gd name="connsiteY1" fmla="*/ 27800 h 729282"/>
              <a:gd name="connsiteX2" fmla="*/ 240769 w 892900"/>
              <a:gd name="connsiteY2" fmla="*/ 56154 h 729282"/>
              <a:gd name="connsiteX3" fmla="*/ 212416 w 892900"/>
              <a:gd name="connsiteY3" fmla="*/ 98684 h 729282"/>
              <a:gd name="connsiteX4" fmla="*/ 184062 w 892900"/>
              <a:gd name="connsiteY4" fmla="*/ 119949 h 729282"/>
              <a:gd name="connsiteX5" fmla="*/ 1633 w 892900"/>
              <a:gd name="connsiteY5" fmla="*/ 396148 h 729282"/>
              <a:gd name="connsiteX6" fmla="*/ 103782 w 892900"/>
              <a:gd name="connsiteY6" fmla="*/ 628095 h 729282"/>
              <a:gd name="connsiteX7" fmla="*/ 223625 w 892900"/>
              <a:gd name="connsiteY7" fmla="*/ 700145 h 729282"/>
              <a:gd name="connsiteX8" fmla="*/ 441717 w 892900"/>
              <a:gd name="connsiteY8" fmla="*/ 728746 h 729282"/>
              <a:gd name="connsiteX9" fmla="*/ 604969 w 892900"/>
              <a:gd name="connsiteY9" fmla="*/ 720550 h 729282"/>
              <a:gd name="connsiteX10" fmla="*/ 834050 w 892900"/>
              <a:gd name="connsiteY10" fmla="*/ 597583 h 729282"/>
              <a:gd name="connsiteX11" fmla="*/ 892900 w 892900"/>
              <a:gd name="connsiteY11" fmla="*/ 353865 h 729282"/>
              <a:gd name="connsiteX12" fmla="*/ 801520 w 892900"/>
              <a:gd name="connsiteY12" fmla="*/ 189782 h 729282"/>
              <a:gd name="connsiteX13" fmla="*/ 681018 w 892900"/>
              <a:gd name="connsiteY13" fmla="*/ 53441 h 729282"/>
              <a:gd name="connsiteX14" fmla="*/ 560625 w 892900"/>
              <a:gd name="connsiteY14" fmla="*/ 0 h 729282"/>
              <a:gd name="connsiteX15" fmla="*/ 510127 w 892900"/>
              <a:gd name="connsiteY15" fmla="*/ 20712 h 729282"/>
              <a:gd name="connsiteX16" fmla="*/ 340006 w 892900"/>
              <a:gd name="connsiteY16" fmla="*/ 134126 h 729282"/>
              <a:gd name="connsiteX17" fmla="*/ 425067 w 892900"/>
              <a:gd name="connsiteY17" fmla="*/ 297158 h 729282"/>
              <a:gd name="connsiteX0" fmla="*/ 325830 w 892900"/>
              <a:gd name="connsiteY0" fmla="*/ 27800 h 729282"/>
              <a:gd name="connsiteX1" fmla="*/ 325830 w 892900"/>
              <a:gd name="connsiteY1" fmla="*/ 27800 h 729282"/>
              <a:gd name="connsiteX2" fmla="*/ 240769 w 892900"/>
              <a:gd name="connsiteY2" fmla="*/ 56154 h 729282"/>
              <a:gd name="connsiteX3" fmla="*/ 212416 w 892900"/>
              <a:gd name="connsiteY3" fmla="*/ 98684 h 729282"/>
              <a:gd name="connsiteX4" fmla="*/ 184062 w 892900"/>
              <a:gd name="connsiteY4" fmla="*/ 119949 h 729282"/>
              <a:gd name="connsiteX5" fmla="*/ 1633 w 892900"/>
              <a:gd name="connsiteY5" fmla="*/ 396148 h 729282"/>
              <a:gd name="connsiteX6" fmla="*/ 103782 w 892900"/>
              <a:gd name="connsiteY6" fmla="*/ 628095 h 729282"/>
              <a:gd name="connsiteX7" fmla="*/ 223625 w 892900"/>
              <a:gd name="connsiteY7" fmla="*/ 700145 h 729282"/>
              <a:gd name="connsiteX8" fmla="*/ 441717 w 892900"/>
              <a:gd name="connsiteY8" fmla="*/ 728746 h 729282"/>
              <a:gd name="connsiteX9" fmla="*/ 604969 w 892900"/>
              <a:gd name="connsiteY9" fmla="*/ 720550 h 729282"/>
              <a:gd name="connsiteX10" fmla="*/ 834050 w 892900"/>
              <a:gd name="connsiteY10" fmla="*/ 597583 h 729282"/>
              <a:gd name="connsiteX11" fmla="*/ 892900 w 892900"/>
              <a:gd name="connsiteY11" fmla="*/ 353865 h 729282"/>
              <a:gd name="connsiteX12" fmla="*/ 801520 w 892900"/>
              <a:gd name="connsiteY12" fmla="*/ 189782 h 729282"/>
              <a:gd name="connsiteX13" fmla="*/ 681018 w 892900"/>
              <a:gd name="connsiteY13" fmla="*/ 53441 h 729282"/>
              <a:gd name="connsiteX14" fmla="*/ 560625 w 892900"/>
              <a:gd name="connsiteY14" fmla="*/ 0 h 729282"/>
              <a:gd name="connsiteX15" fmla="*/ 396273 w 892900"/>
              <a:gd name="connsiteY15" fmla="*/ 28354 h 729282"/>
              <a:gd name="connsiteX16" fmla="*/ 340006 w 892900"/>
              <a:gd name="connsiteY16" fmla="*/ 134126 h 729282"/>
              <a:gd name="connsiteX17" fmla="*/ 425067 w 892900"/>
              <a:gd name="connsiteY17" fmla="*/ 297158 h 729282"/>
              <a:gd name="connsiteX0" fmla="*/ 325830 w 892900"/>
              <a:gd name="connsiteY0" fmla="*/ 27800 h 729282"/>
              <a:gd name="connsiteX1" fmla="*/ 325830 w 892900"/>
              <a:gd name="connsiteY1" fmla="*/ 27800 h 729282"/>
              <a:gd name="connsiteX2" fmla="*/ 240769 w 892900"/>
              <a:gd name="connsiteY2" fmla="*/ 56154 h 729282"/>
              <a:gd name="connsiteX3" fmla="*/ 212416 w 892900"/>
              <a:gd name="connsiteY3" fmla="*/ 98684 h 729282"/>
              <a:gd name="connsiteX4" fmla="*/ 184062 w 892900"/>
              <a:gd name="connsiteY4" fmla="*/ 119949 h 729282"/>
              <a:gd name="connsiteX5" fmla="*/ 1633 w 892900"/>
              <a:gd name="connsiteY5" fmla="*/ 396148 h 729282"/>
              <a:gd name="connsiteX6" fmla="*/ 103782 w 892900"/>
              <a:gd name="connsiteY6" fmla="*/ 628095 h 729282"/>
              <a:gd name="connsiteX7" fmla="*/ 223625 w 892900"/>
              <a:gd name="connsiteY7" fmla="*/ 700145 h 729282"/>
              <a:gd name="connsiteX8" fmla="*/ 441717 w 892900"/>
              <a:gd name="connsiteY8" fmla="*/ 728746 h 729282"/>
              <a:gd name="connsiteX9" fmla="*/ 604969 w 892900"/>
              <a:gd name="connsiteY9" fmla="*/ 720550 h 729282"/>
              <a:gd name="connsiteX10" fmla="*/ 834050 w 892900"/>
              <a:gd name="connsiteY10" fmla="*/ 597583 h 729282"/>
              <a:gd name="connsiteX11" fmla="*/ 892900 w 892900"/>
              <a:gd name="connsiteY11" fmla="*/ 353865 h 729282"/>
              <a:gd name="connsiteX12" fmla="*/ 801520 w 892900"/>
              <a:gd name="connsiteY12" fmla="*/ 189782 h 729282"/>
              <a:gd name="connsiteX13" fmla="*/ 681018 w 892900"/>
              <a:gd name="connsiteY13" fmla="*/ 53441 h 729282"/>
              <a:gd name="connsiteX14" fmla="*/ 560625 w 892900"/>
              <a:gd name="connsiteY14" fmla="*/ 0 h 729282"/>
              <a:gd name="connsiteX15" fmla="*/ 396273 w 892900"/>
              <a:gd name="connsiteY15" fmla="*/ 28354 h 729282"/>
              <a:gd name="connsiteX16" fmla="*/ 340006 w 892900"/>
              <a:gd name="connsiteY16" fmla="*/ 134126 h 729282"/>
              <a:gd name="connsiteX0" fmla="*/ 325830 w 892900"/>
              <a:gd name="connsiteY0" fmla="*/ 27800 h 729282"/>
              <a:gd name="connsiteX1" fmla="*/ 325830 w 892900"/>
              <a:gd name="connsiteY1" fmla="*/ 27800 h 729282"/>
              <a:gd name="connsiteX2" fmla="*/ 240769 w 892900"/>
              <a:gd name="connsiteY2" fmla="*/ 56154 h 729282"/>
              <a:gd name="connsiteX3" fmla="*/ 212416 w 892900"/>
              <a:gd name="connsiteY3" fmla="*/ 98684 h 729282"/>
              <a:gd name="connsiteX4" fmla="*/ 184062 w 892900"/>
              <a:gd name="connsiteY4" fmla="*/ 119949 h 729282"/>
              <a:gd name="connsiteX5" fmla="*/ 1633 w 892900"/>
              <a:gd name="connsiteY5" fmla="*/ 396148 h 729282"/>
              <a:gd name="connsiteX6" fmla="*/ 103782 w 892900"/>
              <a:gd name="connsiteY6" fmla="*/ 628095 h 729282"/>
              <a:gd name="connsiteX7" fmla="*/ 223625 w 892900"/>
              <a:gd name="connsiteY7" fmla="*/ 700145 h 729282"/>
              <a:gd name="connsiteX8" fmla="*/ 441717 w 892900"/>
              <a:gd name="connsiteY8" fmla="*/ 728746 h 729282"/>
              <a:gd name="connsiteX9" fmla="*/ 604969 w 892900"/>
              <a:gd name="connsiteY9" fmla="*/ 720550 h 729282"/>
              <a:gd name="connsiteX10" fmla="*/ 834050 w 892900"/>
              <a:gd name="connsiteY10" fmla="*/ 597583 h 729282"/>
              <a:gd name="connsiteX11" fmla="*/ 892900 w 892900"/>
              <a:gd name="connsiteY11" fmla="*/ 353865 h 729282"/>
              <a:gd name="connsiteX12" fmla="*/ 801520 w 892900"/>
              <a:gd name="connsiteY12" fmla="*/ 189782 h 729282"/>
              <a:gd name="connsiteX13" fmla="*/ 681018 w 892900"/>
              <a:gd name="connsiteY13" fmla="*/ 53441 h 729282"/>
              <a:gd name="connsiteX14" fmla="*/ 560625 w 892900"/>
              <a:gd name="connsiteY14" fmla="*/ 0 h 729282"/>
              <a:gd name="connsiteX15" fmla="*/ 396273 w 892900"/>
              <a:gd name="connsiteY15" fmla="*/ 28354 h 729282"/>
              <a:gd name="connsiteX16" fmla="*/ 340006 w 892900"/>
              <a:gd name="connsiteY16" fmla="*/ 134126 h 729282"/>
              <a:gd name="connsiteX0" fmla="*/ 325830 w 892900"/>
              <a:gd name="connsiteY0" fmla="*/ 27800 h 729282"/>
              <a:gd name="connsiteX1" fmla="*/ 325830 w 892900"/>
              <a:gd name="connsiteY1" fmla="*/ 27800 h 729282"/>
              <a:gd name="connsiteX2" fmla="*/ 240769 w 892900"/>
              <a:gd name="connsiteY2" fmla="*/ 56154 h 729282"/>
              <a:gd name="connsiteX3" fmla="*/ 212416 w 892900"/>
              <a:gd name="connsiteY3" fmla="*/ 98684 h 729282"/>
              <a:gd name="connsiteX4" fmla="*/ 184062 w 892900"/>
              <a:gd name="connsiteY4" fmla="*/ 119949 h 729282"/>
              <a:gd name="connsiteX5" fmla="*/ 1633 w 892900"/>
              <a:gd name="connsiteY5" fmla="*/ 396148 h 729282"/>
              <a:gd name="connsiteX6" fmla="*/ 103782 w 892900"/>
              <a:gd name="connsiteY6" fmla="*/ 628095 h 729282"/>
              <a:gd name="connsiteX7" fmla="*/ 223625 w 892900"/>
              <a:gd name="connsiteY7" fmla="*/ 700145 h 729282"/>
              <a:gd name="connsiteX8" fmla="*/ 441717 w 892900"/>
              <a:gd name="connsiteY8" fmla="*/ 728746 h 729282"/>
              <a:gd name="connsiteX9" fmla="*/ 604969 w 892900"/>
              <a:gd name="connsiteY9" fmla="*/ 720550 h 729282"/>
              <a:gd name="connsiteX10" fmla="*/ 834050 w 892900"/>
              <a:gd name="connsiteY10" fmla="*/ 597583 h 729282"/>
              <a:gd name="connsiteX11" fmla="*/ 892900 w 892900"/>
              <a:gd name="connsiteY11" fmla="*/ 353865 h 729282"/>
              <a:gd name="connsiteX12" fmla="*/ 801520 w 892900"/>
              <a:gd name="connsiteY12" fmla="*/ 189782 h 729282"/>
              <a:gd name="connsiteX13" fmla="*/ 681018 w 892900"/>
              <a:gd name="connsiteY13" fmla="*/ 53441 h 729282"/>
              <a:gd name="connsiteX14" fmla="*/ 560625 w 892900"/>
              <a:gd name="connsiteY14" fmla="*/ 0 h 729282"/>
              <a:gd name="connsiteX15" fmla="*/ 396273 w 892900"/>
              <a:gd name="connsiteY15" fmla="*/ 28354 h 729282"/>
              <a:gd name="connsiteX0" fmla="*/ 326975 w 894045"/>
              <a:gd name="connsiteY0" fmla="*/ 27800 h 729282"/>
              <a:gd name="connsiteX1" fmla="*/ 326975 w 894045"/>
              <a:gd name="connsiteY1" fmla="*/ 27800 h 729282"/>
              <a:gd name="connsiteX2" fmla="*/ 241914 w 894045"/>
              <a:gd name="connsiteY2" fmla="*/ 56154 h 729282"/>
              <a:gd name="connsiteX3" fmla="*/ 213561 w 894045"/>
              <a:gd name="connsiteY3" fmla="*/ 98684 h 729282"/>
              <a:gd name="connsiteX4" fmla="*/ 109982 w 894045"/>
              <a:gd name="connsiteY4" fmla="*/ 156251 h 729282"/>
              <a:gd name="connsiteX5" fmla="*/ 2778 w 894045"/>
              <a:gd name="connsiteY5" fmla="*/ 396148 h 729282"/>
              <a:gd name="connsiteX6" fmla="*/ 104927 w 894045"/>
              <a:gd name="connsiteY6" fmla="*/ 628095 h 729282"/>
              <a:gd name="connsiteX7" fmla="*/ 224770 w 894045"/>
              <a:gd name="connsiteY7" fmla="*/ 700145 h 729282"/>
              <a:gd name="connsiteX8" fmla="*/ 442862 w 894045"/>
              <a:gd name="connsiteY8" fmla="*/ 728746 h 729282"/>
              <a:gd name="connsiteX9" fmla="*/ 606114 w 894045"/>
              <a:gd name="connsiteY9" fmla="*/ 720550 h 729282"/>
              <a:gd name="connsiteX10" fmla="*/ 835195 w 894045"/>
              <a:gd name="connsiteY10" fmla="*/ 597583 h 729282"/>
              <a:gd name="connsiteX11" fmla="*/ 894045 w 894045"/>
              <a:gd name="connsiteY11" fmla="*/ 353865 h 729282"/>
              <a:gd name="connsiteX12" fmla="*/ 802665 w 894045"/>
              <a:gd name="connsiteY12" fmla="*/ 189782 h 729282"/>
              <a:gd name="connsiteX13" fmla="*/ 682163 w 894045"/>
              <a:gd name="connsiteY13" fmla="*/ 53441 h 729282"/>
              <a:gd name="connsiteX14" fmla="*/ 561770 w 894045"/>
              <a:gd name="connsiteY14" fmla="*/ 0 h 729282"/>
              <a:gd name="connsiteX15" fmla="*/ 397418 w 894045"/>
              <a:gd name="connsiteY15" fmla="*/ 28354 h 729282"/>
              <a:gd name="connsiteX0" fmla="*/ 326839 w 893909"/>
              <a:gd name="connsiteY0" fmla="*/ 27800 h 729282"/>
              <a:gd name="connsiteX1" fmla="*/ 326839 w 893909"/>
              <a:gd name="connsiteY1" fmla="*/ 27800 h 729282"/>
              <a:gd name="connsiteX2" fmla="*/ 241778 w 893909"/>
              <a:gd name="connsiteY2" fmla="*/ 56154 h 729282"/>
              <a:gd name="connsiteX3" fmla="*/ 178862 w 893909"/>
              <a:gd name="connsiteY3" fmla="*/ 89131 h 729282"/>
              <a:gd name="connsiteX4" fmla="*/ 109846 w 893909"/>
              <a:gd name="connsiteY4" fmla="*/ 156251 h 729282"/>
              <a:gd name="connsiteX5" fmla="*/ 2642 w 893909"/>
              <a:gd name="connsiteY5" fmla="*/ 396148 h 729282"/>
              <a:gd name="connsiteX6" fmla="*/ 104791 w 893909"/>
              <a:gd name="connsiteY6" fmla="*/ 628095 h 729282"/>
              <a:gd name="connsiteX7" fmla="*/ 224634 w 893909"/>
              <a:gd name="connsiteY7" fmla="*/ 700145 h 729282"/>
              <a:gd name="connsiteX8" fmla="*/ 442726 w 893909"/>
              <a:gd name="connsiteY8" fmla="*/ 728746 h 729282"/>
              <a:gd name="connsiteX9" fmla="*/ 605978 w 893909"/>
              <a:gd name="connsiteY9" fmla="*/ 720550 h 729282"/>
              <a:gd name="connsiteX10" fmla="*/ 835059 w 893909"/>
              <a:gd name="connsiteY10" fmla="*/ 597583 h 729282"/>
              <a:gd name="connsiteX11" fmla="*/ 893909 w 893909"/>
              <a:gd name="connsiteY11" fmla="*/ 353865 h 729282"/>
              <a:gd name="connsiteX12" fmla="*/ 802529 w 893909"/>
              <a:gd name="connsiteY12" fmla="*/ 189782 h 729282"/>
              <a:gd name="connsiteX13" fmla="*/ 682027 w 893909"/>
              <a:gd name="connsiteY13" fmla="*/ 53441 h 729282"/>
              <a:gd name="connsiteX14" fmla="*/ 561634 w 893909"/>
              <a:gd name="connsiteY14" fmla="*/ 0 h 729282"/>
              <a:gd name="connsiteX15" fmla="*/ 397282 w 893909"/>
              <a:gd name="connsiteY15" fmla="*/ 28354 h 729282"/>
              <a:gd name="connsiteX0" fmla="*/ 326839 w 881710"/>
              <a:gd name="connsiteY0" fmla="*/ 27800 h 729282"/>
              <a:gd name="connsiteX1" fmla="*/ 326839 w 881710"/>
              <a:gd name="connsiteY1" fmla="*/ 27800 h 729282"/>
              <a:gd name="connsiteX2" fmla="*/ 241778 w 881710"/>
              <a:gd name="connsiteY2" fmla="*/ 56154 h 729282"/>
              <a:gd name="connsiteX3" fmla="*/ 178862 w 881710"/>
              <a:gd name="connsiteY3" fmla="*/ 89131 h 729282"/>
              <a:gd name="connsiteX4" fmla="*/ 109846 w 881710"/>
              <a:gd name="connsiteY4" fmla="*/ 156251 h 729282"/>
              <a:gd name="connsiteX5" fmla="*/ 2642 w 881710"/>
              <a:gd name="connsiteY5" fmla="*/ 396148 h 729282"/>
              <a:gd name="connsiteX6" fmla="*/ 104791 w 881710"/>
              <a:gd name="connsiteY6" fmla="*/ 628095 h 729282"/>
              <a:gd name="connsiteX7" fmla="*/ 224634 w 881710"/>
              <a:gd name="connsiteY7" fmla="*/ 700145 h 729282"/>
              <a:gd name="connsiteX8" fmla="*/ 442726 w 881710"/>
              <a:gd name="connsiteY8" fmla="*/ 728746 h 729282"/>
              <a:gd name="connsiteX9" fmla="*/ 605978 w 881710"/>
              <a:gd name="connsiteY9" fmla="*/ 720550 h 729282"/>
              <a:gd name="connsiteX10" fmla="*/ 835059 w 881710"/>
              <a:gd name="connsiteY10" fmla="*/ 597583 h 729282"/>
              <a:gd name="connsiteX11" fmla="*/ 881710 w 881710"/>
              <a:gd name="connsiteY11" fmla="*/ 365329 h 729282"/>
              <a:gd name="connsiteX12" fmla="*/ 802529 w 881710"/>
              <a:gd name="connsiteY12" fmla="*/ 189782 h 729282"/>
              <a:gd name="connsiteX13" fmla="*/ 682027 w 881710"/>
              <a:gd name="connsiteY13" fmla="*/ 53441 h 729282"/>
              <a:gd name="connsiteX14" fmla="*/ 561634 w 881710"/>
              <a:gd name="connsiteY14" fmla="*/ 0 h 729282"/>
              <a:gd name="connsiteX15" fmla="*/ 397282 w 881710"/>
              <a:gd name="connsiteY15" fmla="*/ 28354 h 729282"/>
              <a:gd name="connsiteX0" fmla="*/ 327487 w 882358"/>
              <a:gd name="connsiteY0" fmla="*/ 27800 h 729282"/>
              <a:gd name="connsiteX1" fmla="*/ 327487 w 882358"/>
              <a:gd name="connsiteY1" fmla="*/ 27800 h 729282"/>
              <a:gd name="connsiteX2" fmla="*/ 242426 w 882358"/>
              <a:gd name="connsiteY2" fmla="*/ 56154 h 729282"/>
              <a:gd name="connsiteX3" fmla="*/ 179510 w 882358"/>
              <a:gd name="connsiteY3" fmla="*/ 89131 h 729282"/>
              <a:gd name="connsiteX4" fmla="*/ 88130 w 882358"/>
              <a:gd name="connsiteY4" fmla="*/ 161983 h 729282"/>
              <a:gd name="connsiteX5" fmla="*/ 3290 w 882358"/>
              <a:gd name="connsiteY5" fmla="*/ 396148 h 729282"/>
              <a:gd name="connsiteX6" fmla="*/ 105439 w 882358"/>
              <a:gd name="connsiteY6" fmla="*/ 628095 h 729282"/>
              <a:gd name="connsiteX7" fmla="*/ 225282 w 882358"/>
              <a:gd name="connsiteY7" fmla="*/ 700145 h 729282"/>
              <a:gd name="connsiteX8" fmla="*/ 443374 w 882358"/>
              <a:gd name="connsiteY8" fmla="*/ 728746 h 729282"/>
              <a:gd name="connsiteX9" fmla="*/ 606626 w 882358"/>
              <a:gd name="connsiteY9" fmla="*/ 720550 h 729282"/>
              <a:gd name="connsiteX10" fmla="*/ 835707 w 882358"/>
              <a:gd name="connsiteY10" fmla="*/ 597583 h 729282"/>
              <a:gd name="connsiteX11" fmla="*/ 882358 w 882358"/>
              <a:gd name="connsiteY11" fmla="*/ 365329 h 729282"/>
              <a:gd name="connsiteX12" fmla="*/ 803177 w 882358"/>
              <a:gd name="connsiteY12" fmla="*/ 189782 h 729282"/>
              <a:gd name="connsiteX13" fmla="*/ 682675 w 882358"/>
              <a:gd name="connsiteY13" fmla="*/ 53441 h 729282"/>
              <a:gd name="connsiteX14" fmla="*/ 562282 w 882358"/>
              <a:gd name="connsiteY14" fmla="*/ 0 h 729282"/>
              <a:gd name="connsiteX15" fmla="*/ 397930 w 882358"/>
              <a:gd name="connsiteY15" fmla="*/ 28354 h 729282"/>
              <a:gd name="connsiteX0" fmla="*/ 327792 w 882663"/>
              <a:gd name="connsiteY0" fmla="*/ 27800 h 729282"/>
              <a:gd name="connsiteX1" fmla="*/ 327792 w 882663"/>
              <a:gd name="connsiteY1" fmla="*/ 27800 h 729282"/>
              <a:gd name="connsiteX2" fmla="*/ 242731 w 882663"/>
              <a:gd name="connsiteY2" fmla="*/ 56154 h 729282"/>
              <a:gd name="connsiteX3" fmla="*/ 179815 w 882663"/>
              <a:gd name="connsiteY3" fmla="*/ 89131 h 729282"/>
              <a:gd name="connsiteX4" fmla="*/ 88435 w 882663"/>
              <a:gd name="connsiteY4" fmla="*/ 161983 h 729282"/>
              <a:gd name="connsiteX5" fmla="*/ 3595 w 882663"/>
              <a:gd name="connsiteY5" fmla="*/ 396148 h 729282"/>
              <a:gd name="connsiteX6" fmla="*/ 105744 w 882663"/>
              <a:gd name="connsiteY6" fmla="*/ 628095 h 729282"/>
              <a:gd name="connsiteX7" fmla="*/ 225587 w 882663"/>
              <a:gd name="connsiteY7" fmla="*/ 700145 h 729282"/>
              <a:gd name="connsiteX8" fmla="*/ 443679 w 882663"/>
              <a:gd name="connsiteY8" fmla="*/ 728746 h 729282"/>
              <a:gd name="connsiteX9" fmla="*/ 606931 w 882663"/>
              <a:gd name="connsiteY9" fmla="*/ 720550 h 729282"/>
              <a:gd name="connsiteX10" fmla="*/ 836012 w 882663"/>
              <a:gd name="connsiteY10" fmla="*/ 597583 h 729282"/>
              <a:gd name="connsiteX11" fmla="*/ 882663 w 882663"/>
              <a:gd name="connsiteY11" fmla="*/ 365329 h 729282"/>
              <a:gd name="connsiteX12" fmla="*/ 803482 w 882663"/>
              <a:gd name="connsiteY12" fmla="*/ 189782 h 729282"/>
              <a:gd name="connsiteX13" fmla="*/ 682980 w 882663"/>
              <a:gd name="connsiteY13" fmla="*/ 53441 h 729282"/>
              <a:gd name="connsiteX14" fmla="*/ 562587 w 882663"/>
              <a:gd name="connsiteY14" fmla="*/ 0 h 729282"/>
              <a:gd name="connsiteX15" fmla="*/ 398235 w 882663"/>
              <a:gd name="connsiteY15" fmla="*/ 28354 h 729282"/>
              <a:gd name="connsiteX0" fmla="*/ 328643 w 883514"/>
              <a:gd name="connsiteY0" fmla="*/ 27800 h 729282"/>
              <a:gd name="connsiteX1" fmla="*/ 328643 w 883514"/>
              <a:gd name="connsiteY1" fmla="*/ 27800 h 729282"/>
              <a:gd name="connsiteX2" fmla="*/ 243582 w 883514"/>
              <a:gd name="connsiteY2" fmla="*/ 56154 h 729282"/>
              <a:gd name="connsiteX3" fmla="*/ 180666 w 883514"/>
              <a:gd name="connsiteY3" fmla="*/ 89131 h 729282"/>
              <a:gd name="connsiteX4" fmla="*/ 73021 w 883514"/>
              <a:gd name="connsiteY4" fmla="*/ 165804 h 729282"/>
              <a:gd name="connsiteX5" fmla="*/ 4446 w 883514"/>
              <a:gd name="connsiteY5" fmla="*/ 396148 h 729282"/>
              <a:gd name="connsiteX6" fmla="*/ 106595 w 883514"/>
              <a:gd name="connsiteY6" fmla="*/ 628095 h 729282"/>
              <a:gd name="connsiteX7" fmla="*/ 226438 w 883514"/>
              <a:gd name="connsiteY7" fmla="*/ 700145 h 729282"/>
              <a:gd name="connsiteX8" fmla="*/ 444530 w 883514"/>
              <a:gd name="connsiteY8" fmla="*/ 728746 h 729282"/>
              <a:gd name="connsiteX9" fmla="*/ 607782 w 883514"/>
              <a:gd name="connsiteY9" fmla="*/ 720550 h 729282"/>
              <a:gd name="connsiteX10" fmla="*/ 836863 w 883514"/>
              <a:gd name="connsiteY10" fmla="*/ 597583 h 729282"/>
              <a:gd name="connsiteX11" fmla="*/ 883514 w 883514"/>
              <a:gd name="connsiteY11" fmla="*/ 365329 h 729282"/>
              <a:gd name="connsiteX12" fmla="*/ 804333 w 883514"/>
              <a:gd name="connsiteY12" fmla="*/ 189782 h 729282"/>
              <a:gd name="connsiteX13" fmla="*/ 683831 w 883514"/>
              <a:gd name="connsiteY13" fmla="*/ 53441 h 729282"/>
              <a:gd name="connsiteX14" fmla="*/ 563438 w 883514"/>
              <a:gd name="connsiteY14" fmla="*/ 0 h 729282"/>
              <a:gd name="connsiteX15" fmla="*/ 399086 w 883514"/>
              <a:gd name="connsiteY15" fmla="*/ 28354 h 729282"/>
              <a:gd name="connsiteX0" fmla="*/ 328643 w 883514"/>
              <a:gd name="connsiteY0" fmla="*/ 8114 h 709596"/>
              <a:gd name="connsiteX1" fmla="*/ 328643 w 883514"/>
              <a:gd name="connsiteY1" fmla="*/ 8114 h 709596"/>
              <a:gd name="connsiteX2" fmla="*/ 243582 w 883514"/>
              <a:gd name="connsiteY2" fmla="*/ 36468 h 709596"/>
              <a:gd name="connsiteX3" fmla="*/ 180666 w 883514"/>
              <a:gd name="connsiteY3" fmla="*/ 69445 h 709596"/>
              <a:gd name="connsiteX4" fmla="*/ 73021 w 883514"/>
              <a:gd name="connsiteY4" fmla="*/ 146118 h 709596"/>
              <a:gd name="connsiteX5" fmla="*/ 4446 w 883514"/>
              <a:gd name="connsiteY5" fmla="*/ 376462 h 709596"/>
              <a:gd name="connsiteX6" fmla="*/ 106595 w 883514"/>
              <a:gd name="connsiteY6" fmla="*/ 608409 h 709596"/>
              <a:gd name="connsiteX7" fmla="*/ 226438 w 883514"/>
              <a:gd name="connsiteY7" fmla="*/ 680459 h 709596"/>
              <a:gd name="connsiteX8" fmla="*/ 444530 w 883514"/>
              <a:gd name="connsiteY8" fmla="*/ 709060 h 709596"/>
              <a:gd name="connsiteX9" fmla="*/ 607782 w 883514"/>
              <a:gd name="connsiteY9" fmla="*/ 700864 h 709596"/>
              <a:gd name="connsiteX10" fmla="*/ 836863 w 883514"/>
              <a:gd name="connsiteY10" fmla="*/ 577897 h 709596"/>
              <a:gd name="connsiteX11" fmla="*/ 883514 w 883514"/>
              <a:gd name="connsiteY11" fmla="*/ 345643 h 709596"/>
              <a:gd name="connsiteX12" fmla="*/ 804333 w 883514"/>
              <a:gd name="connsiteY12" fmla="*/ 170096 h 709596"/>
              <a:gd name="connsiteX13" fmla="*/ 683831 w 883514"/>
              <a:gd name="connsiteY13" fmla="*/ 33755 h 709596"/>
              <a:gd name="connsiteX14" fmla="*/ 541074 w 883514"/>
              <a:gd name="connsiteY14" fmla="*/ 3242 h 709596"/>
              <a:gd name="connsiteX15" fmla="*/ 399086 w 883514"/>
              <a:gd name="connsiteY15" fmla="*/ 8668 h 709596"/>
              <a:gd name="connsiteX0" fmla="*/ 328643 w 883514"/>
              <a:gd name="connsiteY0" fmla="*/ 8114 h 709596"/>
              <a:gd name="connsiteX1" fmla="*/ 328643 w 883514"/>
              <a:gd name="connsiteY1" fmla="*/ 8114 h 709596"/>
              <a:gd name="connsiteX2" fmla="*/ 243582 w 883514"/>
              <a:gd name="connsiteY2" fmla="*/ 36468 h 709596"/>
              <a:gd name="connsiteX3" fmla="*/ 180666 w 883514"/>
              <a:gd name="connsiteY3" fmla="*/ 69445 h 709596"/>
              <a:gd name="connsiteX4" fmla="*/ 73021 w 883514"/>
              <a:gd name="connsiteY4" fmla="*/ 146118 h 709596"/>
              <a:gd name="connsiteX5" fmla="*/ 4446 w 883514"/>
              <a:gd name="connsiteY5" fmla="*/ 376462 h 709596"/>
              <a:gd name="connsiteX6" fmla="*/ 106595 w 883514"/>
              <a:gd name="connsiteY6" fmla="*/ 608409 h 709596"/>
              <a:gd name="connsiteX7" fmla="*/ 226438 w 883514"/>
              <a:gd name="connsiteY7" fmla="*/ 680459 h 709596"/>
              <a:gd name="connsiteX8" fmla="*/ 444530 w 883514"/>
              <a:gd name="connsiteY8" fmla="*/ 709060 h 709596"/>
              <a:gd name="connsiteX9" fmla="*/ 607782 w 883514"/>
              <a:gd name="connsiteY9" fmla="*/ 700864 h 709596"/>
              <a:gd name="connsiteX10" fmla="*/ 836863 w 883514"/>
              <a:gd name="connsiteY10" fmla="*/ 577897 h 709596"/>
              <a:gd name="connsiteX11" fmla="*/ 883514 w 883514"/>
              <a:gd name="connsiteY11" fmla="*/ 345643 h 709596"/>
              <a:gd name="connsiteX12" fmla="*/ 804333 w 883514"/>
              <a:gd name="connsiteY12" fmla="*/ 170096 h 709596"/>
              <a:gd name="connsiteX13" fmla="*/ 691964 w 883514"/>
              <a:gd name="connsiteY13" fmla="*/ 64325 h 709596"/>
              <a:gd name="connsiteX14" fmla="*/ 541074 w 883514"/>
              <a:gd name="connsiteY14" fmla="*/ 3242 h 709596"/>
              <a:gd name="connsiteX15" fmla="*/ 399086 w 883514"/>
              <a:gd name="connsiteY15" fmla="*/ 8668 h 709596"/>
              <a:gd name="connsiteX0" fmla="*/ 328643 w 883514"/>
              <a:gd name="connsiteY0" fmla="*/ 4872 h 706354"/>
              <a:gd name="connsiteX1" fmla="*/ 328643 w 883514"/>
              <a:gd name="connsiteY1" fmla="*/ 4872 h 706354"/>
              <a:gd name="connsiteX2" fmla="*/ 243582 w 883514"/>
              <a:gd name="connsiteY2" fmla="*/ 33226 h 706354"/>
              <a:gd name="connsiteX3" fmla="*/ 180666 w 883514"/>
              <a:gd name="connsiteY3" fmla="*/ 66203 h 706354"/>
              <a:gd name="connsiteX4" fmla="*/ 73021 w 883514"/>
              <a:gd name="connsiteY4" fmla="*/ 142876 h 706354"/>
              <a:gd name="connsiteX5" fmla="*/ 4446 w 883514"/>
              <a:gd name="connsiteY5" fmla="*/ 373220 h 706354"/>
              <a:gd name="connsiteX6" fmla="*/ 106595 w 883514"/>
              <a:gd name="connsiteY6" fmla="*/ 605167 h 706354"/>
              <a:gd name="connsiteX7" fmla="*/ 226438 w 883514"/>
              <a:gd name="connsiteY7" fmla="*/ 677217 h 706354"/>
              <a:gd name="connsiteX8" fmla="*/ 444530 w 883514"/>
              <a:gd name="connsiteY8" fmla="*/ 705818 h 706354"/>
              <a:gd name="connsiteX9" fmla="*/ 607782 w 883514"/>
              <a:gd name="connsiteY9" fmla="*/ 697622 h 706354"/>
              <a:gd name="connsiteX10" fmla="*/ 836863 w 883514"/>
              <a:gd name="connsiteY10" fmla="*/ 574655 h 706354"/>
              <a:gd name="connsiteX11" fmla="*/ 883514 w 883514"/>
              <a:gd name="connsiteY11" fmla="*/ 342401 h 706354"/>
              <a:gd name="connsiteX12" fmla="*/ 804333 w 883514"/>
              <a:gd name="connsiteY12" fmla="*/ 166854 h 706354"/>
              <a:gd name="connsiteX13" fmla="*/ 691964 w 883514"/>
              <a:gd name="connsiteY13" fmla="*/ 61083 h 706354"/>
              <a:gd name="connsiteX14" fmla="*/ 541074 w 883514"/>
              <a:gd name="connsiteY14" fmla="*/ 0 h 706354"/>
              <a:gd name="connsiteX15" fmla="*/ 380788 w 883514"/>
              <a:gd name="connsiteY15" fmla="*/ 34085 h 706354"/>
              <a:gd name="connsiteX0" fmla="*/ 328643 w 883514"/>
              <a:gd name="connsiteY0" fmla="*/ 4872 h 706354"/>
              <a:gd name="connsiteX1" fmla="*/ 377438 w 883514"/>
              <a:gd name="connsiteY1" fmla="*/ 6783 h 706354"/>
              <a:gd name="connsiteX2" fmla="*/ 243582 w 883514"/>
              <a:gd name="connsiteY2" fmla="*/ 33226 h 706354"/>
              <a:gd name="connsiteX3" fmla="*/ 180666 w 883514"/>
              <a:gd name="connsiteY3" fmla="*/ 66203 h 706354"/>
              <a:gd name="connsiteX4" fmla="*/ 73021 w 883514"/>
              <a:gd name="connsiteY4" fmla="*/ 142876 h 706354"/>
              <a:gd name="connsiteX5" fmla="*/ 4446 w 883514"/>
              <a:gd name="connsiteY5" fmla="*/ 373220 h 706354"/>
              <a:gd name="connsiteX6" fmla="*/ 106595 w 883514"/>
              <a:gd name="connsiteY6" fmla="*/ 605167 h 706354"/>
              <a:gd name="connsiteX7" fmla="*/ 226438 w 883514"/>
              <a:gd name="connsiteY7" fmla="*/ 677217 h 706354"/>
              <a:gd name="connsiteX8" fmla="*/ 444530 w 883514"/>
              <a:gd name="connsiteY8" fmla="*/ 705818 h 706354"/>
              <a:gd name="connsiteX9" fmla="*/ 607782 w 883514"/>
              <a:gd name="connsiteY9" fmla="*/ 697622 h 706354"/>
              <a:gd name="connsiteX10" fmla="*/ 836863 w 883514"/>
              <a:gd name="connsiteY10" fmla="*/ 574655 h 706354"/>
              <a:gd name="connsiteX11" fmla="*/ 883514 w 883514"/>
              <a:gd name="connsiteY11" fmla="*/ 342401 h 706354"/>
              <a:gd name="connsiteX12" fmla="*/ 804333 w 883514"/>
              <a:gd name="connsiteY12" fmla="*/ 166854 h 706354"/>
              <a:gd name="connsiteX13" fmla="*/ 691964 w 883514"/>
              <a:gd name="connsiteY13" fmla="*/ 61083 h 706354"/>
              <a:gd name="connsiteX14" fmla="*/ 541074 w 883514"/>
              <a:gd name="connsiteY14" fmla="*/ 0 h 706354"/>
              <a:gd name="connsiteX15" fmla="*/ 380788 w 883514"/>
              <a:gd name="connsiteY15" fmla="*/ 34085 h 706354"/>
              <a:gd name="connsiteX0" fmla="*/ 328002 w 882873"/>
              <a:gd name="connsiteY0" fmla="*/ 4872 h 706354"/>
              <a:gd name="connsiteX1" fmla="*/ 376797 w 882873"/>
              <a:gd name="connsiteY1" fmla="*/ 6783 h 706354"/>
              <a:gd name="connsiteX2" fmla="*/ 242941 w 882873"/>
              <a:gd name="connsiteY2" fmla="*/ 33226 h 706354"/>
              <a:gd name="connsiteX3" fmla="*/ 155628 w 882873"/>
              <a:gd name="connsiteY3" fmla="*/ 64293 h 706354"/>
              <a:gd name="connsiteX4" fmla="*/ 72380 w 882873"/>
              <a:gd name="connsiteY4" fmla="*/ 142876 h 706354"/>
              <a:gd name="connsiteX5" fmla="*/ 3805 w 882873"/>
              <a:gd name="connsiteY5" fmla="*/ 373220 h 706354"/>
              <a:gd name="connsiteX6" fmla="*/ 105954 w 882873"/>
              <a:gd name="connsiteY6" fmla="*/ 605167 h 706354"/>
              <a:gd name="connsiteX7" fmla="*/ 225797 w 882873"/>
              <a:gd name="connsiteY7" fmla="*/ 677217 h 706354"/>
              <a:gd name="connsiteX8" fmla="*/ 443889 w 882873"/>
              <a:gd name="connsiteY8" fmla="*/ 705818 h 706354"/>
              <a:gd name="connsiteX9" fmla="*/ 607141 w 882873"/>
              <a:gd name="connsiteY9" fmla="*/ 697622 h 706354"/>
              <a:gd name="connsiteX10" fmla="*/ 836222 w 882873"/>
              <a:gd name="connsiteY10" fmla="*/ 574655 h 706354"/>
              <a:gd name="connsiteX11" fmla="*/ 882873 w 882873"/>
              <a:gd name="connsiteY11" fmla="*/ 342401 h 706354"/>
              <a:gd name="connsiteX12" fmla="*/ 803692 w 882873"/>
              <a:gd name="connsiteY12" fmla="*/ 166854 h 706354"/>
              <a:gd name="connsiteX13" fmla="*/ 691323 w 882873"/>
              <a:gd name="connsiteY13" fmla="*/ 61083 h 706354"/>
              <a:gd name="connsiteX14" fmla="*/ 540433 w 882873"/>
              <a:gd name="connsiteY14" fmla="*/ 0 h 706354"/>
              <a:gd name="connsiteX15" fmla="*/ 380147 w 882873"/>
              <a:gd name="connsiteY15" fmla="*/ 34085 h 706354"/>
              <a:gd name="connsiteX0" fmla="*/ 376797 w 882873"/>
              <a:gd name="connsiteY0" fmla="*/ 6783 h 706354"/>
              <a:gd name="connsiteX1" fmla="*/ 242941 w 882873"/>
              <a:gd name="connsiteY1" fmla="*/ 33226 h 706354"/>
              <a:gd name="connsiteX2" fmla="*/ 155628 w 882873"/>
              <a:gd name="connsiteY2" fmla="*/ 64293 h 706354"/>
              <a:gd name="connsiteX3" fmla="*/ 72380 w 882873"/>
              <a:gd name="connsiteY3" fmla="*/ 142876 h 706354"/>
              <a:gd name="connsiteX4" fmla="*/ 3805 w 882873"/>
              <a:gd name="connsiteY4" fmla="*/ 373220 h 706354"/>
              <a:gd name="connsiteX5" fmla="*/ 105954 w 882873"/>
              <a:gd name="connsiteY5" fmla="*/ 605167 h 706354"/>
              <a:gd name="connsiteX6" fmla="*/ 225797 w 882873"/>
              <a:gd name="connsiteY6" fmla="*/ 677217 h 706354"/>
              <a:gd name="connsiteX7" fmla="*/ 443889 w 882873"/>
              <a:gd name="connsiteY7" fmla="*/ 705818 h 706354"/>
              <a:gd name="connsiteX8" fmla="*/ 607141 w 882873"/>
              <a:gd name="connsiteY8" fmla="*/ 697622 h 706354"/>
              <a:gd name="connsiteX9" fmla="*/ 836222 w 882873"/>
              <a:gd name="connsiteY9" fmla="*/ 574655 h 706354"/>
              <a:gd name="connsiteX10" fmla="*/ 882873 w 882873"/>
              <a:gd name="connsiteY10" fmla="*/ 342401 h 706354"/>
              <a:gd name="connsiteX11" fmla="*/ 803692 w 882873"/>
              <a:gd name="connsiteY11" fmla="*/ 166854 h 706354"/>
              <a:gd name="connsiteX12" fmla="*/ 691323 w 882873"/>
              <a:gd name="connsiteY12" fmla="*/ 61083 h 706354"/>
              <a:gd name="connsiteX13" fmla="*/ 540433 w 882873"/>
              <a:gd name="connsiteY13" fmla="*/ 0 h 706354"/>
              <a:gd name="connsiteX14" fmla="*/ 380147 w 882873"/>
              <a:gd name="connsiteY14" fmla="*/ 34085 h 706354"/>
              <a:gd name="connsiteX0" fmla="*/ 376797 w 882873"/>
              <a:gd name="connsiteY0" fmla="*/ 6783 h 706354"/>
              <a:gd name="connsiteX1" fmla="*/ 242941 w 882873"/>
              <a:gd name="connsiteY1" fmla="*/ 33226 h 706354"/>
              <a:gd name="connsiteX2" fmla="*/ 155628 w 882873"/>
              <a:gd name="connsiteY2" fmla="*/ 64293 h 706354"/>
              <a:gd name="connsiteX3" fmla="*/ 72380 w 882873"/>
              <a:gd name="connsiteY3" fmla="*/ 142876 h 706354"/>
              <a:gd name="connsiteX4" fmla="*/ 3805 w 882873"/>
              <a:gd name="connsiteY4" fmla="*/ 373220 h 706354"/>
              <a:gd name="connsiteX5" fmla="*/ 105954 w 882873"/>
              <a:gd name="connsiteY5" fmla="*/ 605167 h 706354"/>
              <a:gd name="connsiteX6" fmla="*/ 225797 w 882873"/>
              <a:gd name="connsiteY6" fmla="*/ 677217 h 706354"/>
              <a:gd name="connsiteX7" fmla="*/ 443889 w 882873"/>
              <a:gd name="connsiteY7" fmla="*/ 705818 h 706354"/>
              <a:gd name="connsiteX8" fmla="*/ 607141 w 882873"/>
              <a:gd name="connsiteY8" fmla="*/ 697622 h 706354"/>
              <a:gd name="connsiteX9" fmla="*/ 836222 w 882873"/>
              <a:gd name="connsiteY9" fmla="*/ 574655 h 706354"/>
              <a:gd name="connsiteX10" fmla="*/ 882873 w 882873"/>
              <a:gd name="connsiteY10" fmla="*/ 342401 h 706354"/>
              <a:gd name="connsiteX11" fmla="*/ 803692 w 882873"/>
              <a:gd name="connsiteY11" fmla="*/ 166854 h 706354"/>
              <a:gd name="connsiteX12" fmla="*/ 691323 w 882873"/>
              <a:gd name="connsiteY12" fmla="*/ 61083 h 706354"/>
              <a:gd name="connsiteX13" fmla="*/ 540433 w 882873"/>
              <a:gd name="connsiteY13" fmla="*/ 0 h 706354"/>
              <a:gd name="connsiteX14" fmla="*/ 380147 w 882873"/>
              <a:gd name="connsiteY14" fmla="*/ 34085 h 706354"/>
              <a:gd name="connsiteX0" fmla="*/ 376797 w 882873"/>
              <a:gd name="connsiteY0" fmla="*/ 6783 h 706354"/>
              <a:gd name="connsiteX1" fmla="*/ 242941 w 882873"/>
              <a:gd name="connsiteY1" fmla="*/ 33226 h 706354"/>
              <a:gd name="connsiteX2" fmla="*/ 155628 w 882873"/>
              <a:gd name="connsiteY2" fmla="*/ 64293 h 706354"/>
              <a:gd name="connsiteX3" fmla="*/ 72380 w 882873"/>
              <a:gd name="connsiteY3" fmla="*/ 142876 h 706354"/>
              <a:gd name="connsiteX4" fmla="*/ 3805 w 882873"/>
              <a:gd name="connsiteY4" fmla="*/ 373220 h 706354"/>
              <a:gd name="connsiteX5" fmla="*/ 105954 w 882873"/>
              <a:gd name="connsiteY5" fmla="*/ 605167 h 706354"/>
              <a:gd name="connsiteX6" fmla="*/ 225797 w 882873"/>
              <a:gd name="connsiteY6" fmla="*/ 677217 h 706354"/>
              <a:gd name="connsiteX7" fmla="*/ 443889 w 882873"/>
              <a:gd name="connsiteY7" fmla="*/ 705818 h 706354"/>
              <a:gd name="connsiteX8" fmla="*/ 607141 w 882873"/>
              <a:gd name="connsiteY8" fmla="*/ 697622 h 706354"/>
              <a:gd name="connsiteX9" fmla="*/ 836222 w 882873"/>
              <a:gd name="connsiteY9" fmla="*/ 574655 h 706354"/>
              <a:gd name="connsiteX10" fmla="*/ 882873 w 882873"/>
              <a:gd name="connsiteY10" fmla="*/ 342401 h 706354"/>
              <a:gd name="connsiteX11" fmla="*/ 803692 w 882873"/>
              <a:gd name="connsiteY11" fmla="*/ 166854 h 706354"/>
              <a:gd name="connsiteX12" fmla="*/ 691323 w 882873"/>
              <a:gd name="connsiteY12" fmla="*/ 61083 h 706354"/>
              <a:gd name="connsiteX13" fmla="*/ 540433 w 882873"/>
              <a:gd name="connsiteY13" fmla="*/ 0 h 706354"/>
              <a:gd name="connsiteX14" fmla="*/ 380147 w 882873"/>
              <a:gd name="connsiteY14" fmla="*/ 34085 h 706354"/>
              <a:gd name="connsiteX0" fmla="*/ 377585 w 883661"/>
              <a:gd name="connsiteY0" fmla="*/ 6783 h 706354"/>
              <a:gd name="connsiteX1" fmla="*/ 243729 w 883661"/>
              <a:gd name="connsiteY1" fmla="*/ 33226 h 706354"/>
              <a:gd name="connsiteX2" fmla="*/ 73168 w 883661"/>
              <a:gd name="connsiteY2" fmla="*/ 142876 h 706354"/>
              <a:gd name="connsiteX3" fmla="*/ 4593 w 883661"/>
              <a:gd name="connsiteY3" fmla="*/ 373220 h 706354"/>
              <a:gd name="connsiteX4" fmla="*/ 106742 w 883661"/>
              <a:gd name="connsiteY4" fmla="*/ 605167 h 706354"/>
              <a:gd name="connsiteX5" fmla="*/ 226585 w 883661"/>
              <a:gd name="connsiteY5" fmla="*/ 677217 h 706354"/>
              <a:gd name="connsiteX6" fmla="*/ 444677 w 883661"/>
              <a:gd name="connsiteY6" fmla="*/ 705818 h 706354"/>
              <a:gd name="connsiteX7" fmla="*/ 607929 w 883661"/>
              <a:gd name="connsiteY7" fmla="*/ 697622 h 706354"/>
              <a:gd name="connsiteX8" fmla="*/ 837010 w 883661"/>
              <a:gd name="connsiteY8" fmla="*/ 574655 h 706354"/>
              <a:gd name="connsiteX9" fmla="*/ 883661 w 883661"/>
              <a:gd name="connsiteY9" fmla="*/ 342401 h 706354"/>
              <a:gd name="connsiteX10" fmla="*/ 804480 w 883661"/>
              <a:gd name="connsiteY10" fmla="*/ 166854 h 706354"/>
              <a:gd name="connsiteX11" fmla="*/ 692111 w 883661"/>
              <a:gd name="connsiteY11" fmla="*/ 61083 h 706354"/>
              <a:gd name="connsiteX12" fmla="*/ 541221 w 883661"/>
              <a:gd name="connsiteY12" fmla="*/ 0 h 706354"/>
              <a:gd name="connsiteX13" fmla="*/ 380935 w 883661"/>
              <a:gd name="connsiteY13" fmla="*/ 34085 h 706354"/>
              <a:gd name="connsiteX0" fmla="*/ 398938 w 905014"/>
              <a:gd name="connsiteY0" fmla="*/ 6783 h 706354"/>
              <a:gd name="connsiteX1" fmla="*/ 265082 w 905014"/>
              <a:gd name="connsiteY1" fmla="*/ 33226 h 706354"/>
              <a:gd name="connsiteX2" fmla="*/ 94521 w 905014"/>
              <a:gd name="connsiteY2" fmla="*/ 142876 h 706354"/>
              <a:gd name="connsiteX3" fmla="*/ 3582 w 905014"/>
              <a:gd name="connsiteY3" fmla="*/ 375131 h 706354"/>
              <a:gd name="connsiteX4" fmla="*/ 128095 w 905014"/>
              <a:gd name="connsiteY4" fmla="*/ 605167 h 706354"/>
              <a:gd name="connsiteX5" fmla="*/ 247938 w 905014"/>
              <a:gd name="connsiteY5" fmla="*/ 677217 h 706354"/>
              <a:gd name="connsiteX6" fmla="*/ 466030 w 905014"/>
              <a:gd name="connsiteY6" fmla="*/ 705818 h 706354"/>
              <a:gd name="connsiteX7" fmla="*/ 629282 w 905014"/>
              <a:gd name="connsiteY7" fmla="*/ 697622 h 706354"/>
              <a:gd name="connsiteX8" fmla="*/ 858363 w 905014"/>
              <a:gd name="connsiteY8" fmla="*/ 574655 h 706354"/>
              <a:gd name="connsiteX9" fmla="*/ 905014 w 905014"/>
              <a:gd name="connsiteY9" fmla="*/ 342401 h 706354"/>
              <a:gd name="connsiteX10" fmla="*/ 825833 w 905014"/>
              <a:gd name="connsiteY10" fmla="*/ 166854 h 706354"/>
              <a:gd name="connsiteX11" fmla="*/ 713464 w 905014"/>
              <a:gd name="connsiteY11" fmla="*/ 61083 h 706354"/>
              <a:gd name="connsiteX12" fmla="*/ 562574 w 905014"/>
              <a:gd name="connsiteY12" fmla="*/ 0 h 706354"/>
              <a:gd name="connsiteX13" fmla="*/ 402288 w 905014"/>
              <a:gd name="connsiteY13" fmla="*/ 34085 h 706354"/>
              <a:gd name="connsiteX0" fmla="*/ 395844 w 901920"/>
              <a:gd name="connsiteY0" fmla="*/ 6783 h 706354"/>
              <a:gd name="connsiteX1" fmla="*/ 261988 w 901920"/>
              <a:gd name="connsiteY1" fmla="*/ 33226 h 706354"/>
              <a:gd name="connsiteX2" fmla="*/ 91427 w 901920"/>
              <a:gd name="connsiteY2" fmla="*/ 142876 h 706354"/>
              <a:gd name="connsiteX3" fmla="*/ 488 w 901920"/>
              <a:gd name="connsiteY3" fmla="*/ 375131 h 706354"/>
              <a:gd name="connsiteX4" fmla="*/ 125001 w 901920"/>
              <a:gd name="connsiteY4" fmla="*/ 605167 h 706354"/>
              <a:gd name="connsiteX5" fmla="*/ 244844 w 901920"/>
              <a:gd name="connsiteY5" fmla="*/ 677217 h 706354"/>
              <a:gd name="connsiteX6" fmla="*/ 462936 w 901920"/>
              <a:gd name="connsiteY6" fmla="*/ 705818 h 706354"/>
              <a:gd name="connsiteX7" fmla="*/ 626188 w 901920"/>
              <a:gd name="connsiteY7" fmla="*/ 697622 h 706354"/>
              <a:gd name="connsiteX8" fmla="*/ 855269 w 901920"/>
              <a:gd name="connsiteY8" fmla="*/ 574655 h 706354"/>
              <a:gd name="connsiteX9" fmla="*/ 901920 w 901920"/>
              <a:gd name="connsiteY9" fmla="*/ 342401 h 706354"/>
              <a:gd name="connsiteX10" fmla="*/ 822739 w 901920"/>
              <a:gd name="connsiteY10" fmla="*/ 166854 h 706354"/>
              <a:gd name="connsiteX11" fmla="*/ 710370 w 901920"/>
              <a:gd name="connsiteY11" fmla="*/ 61083 h 706354"/>
              <a:gd name="connsiteX12" fmla="*/ 559480 w 901920"/>
              <a:gd name="connsiteY12" fmla="*/ 0 h 706354"/>
              <a:gd name="connsiteX13" fmla="*/ 399194 w 901920"/>
              <a:gd name="connsiteY13" fmla="*/ 34085 h 706354"/>
              <a:gd name="connsiteX0" fmla="*/ 395844 w 901920"/>
              <a:gd name="connsiteY0" fmla="*/ 6783 h 706354"/>
              <a:gd name="connsiteX1" fmla="*/ 261988 w 901920"/>
              <a:gd name="connsiteY1" fmla="*/ 33226 h 706354"/>
              <a:gd name="connsiteX2" fmla="*/ 91427 w 901920"/>
              <a:gd name="connsiteY2" fmla="*/ 142876 h 706354"/>
              <a:gd name="connsiteX3" fmla="*/ 488 w 901920"/>
              <a:gd name="connsiteY3" fmla="*/ 375131 h 706354"/>
              <a:gd name="connsiteX4" fmla="*/ 125001 w 901920"/>
              <a:gd name="connsiteY4" fmla="*/ 605167 h 706354"/>
              <a:gd name="connsiteX5" fmla="*/ 244844 w 901920"/>
              <a:gd name="connsiteY5" fmla="*/ 677217 h 706354"/>
              <a:gd name="connsiteX6" fmla="*/ 462936 w 901920"/>
              <a:gd name="connsiteY6" fmla="*/ 705818 h 706354"/>
              <a:gd name="connsiteX7" fmla="*/ 626188 w 901920"/>
              <a:gd name="connsiteY7" fmla="*/ 697622 h 706354"/>
              <a:gd name="connsiteX8" fmla="*/ 855269 w 901920"/>
              <a:gd name="connsiteY8" fmla="*/ 574655 h 706354"/>
              <a:gd name="connsiteX9" fmla="*/ 901920 w 901920"/>
              <a:gd name="connsiteY9" fmla="*/ 342401 h 706354"/>
              <a:gd name="connsiteX10" fmla="*/ 822739 w 901920"/>
              <a:gd name="connsiteY10" fmla="*/ 166854 h 706354"/>
              <a:gd name="connsiteX11" fmla="*/ 710370 w 901920"/>
              <a:gd name="connsiteY11" fmla="*/ 61083 h 706354"/>
              <a:gd name="connsiteX12" fmla="*/ 559480 w 901920"/>
              <a:gd name="connsiteY12" fmla="*/ 0 h 706354"/>
              <a:gd name="connsiteX13" fmla="*/ 399194 w 901920"/>
              <a:gd name="connsiteY13" fmla="*/ 34085 h 706354"/>
              <a:gd name="connsiteX0" fmla="*/ 395356 w 901432"/>
              <a:gd name="connsiteY0" fmla="*/ 6783 h 706354"/>
              <a:gd name="connsiteX1" fmla="*/ 261500 w 901432"/>
              <a:gd name="connsiteY1" fmla="*/ 33226 h 706354"/>
              <a:gd name="connsiteX2" fmla="*/ 90939 w 901432"/>
              <a:gd name="connsiteY2" fmla="*/ 142876 h 706354"/>
              <a:gd name="connsiteX3" fmla="*/ 0 w 901432"/>
              <a:gd name="connsiteY3" fmla="*/ 375131 h 706354"/>
              <a:gd name="connsiteX4" fmla="*/ 124513 w 901432"/>
              <a:gd name="connsiteY4" fmla="*/ 605167 h 706354"/>
              <a:gd name="connsiteX5" fmla="*/ 244356 w 901432"/>
              <a:gd name="connsiteY5" fmla="*/ 677217 h 706354"/>
              <a:gd name="connsiteX6" fmla="*/ 462448 w 901432"/>
              <a:gd name="connsiteY6" fmla="*/ 705818 h 706354"/>
              <a:gd name="connsiteX7" fmla="*/ 625700 w 901432"/>
              <a:gd name="connsiteY7" fmla="*/ 697622 h 706354"/>
              <a:gd name="connsiteX8" fmla="*/ 854781 w 901432"/>
              <a:gd name="connsiteY8" fmla="*/ 574655 h 706354"/>
              <a:gd name="connsiteX9" fmla="*/ 901432 w 901432"/>
              <a:gd name="connsiteY9" fmla="*/ 342401 h 706354"/>
              <a:gd name="connsiteX10" fmla="*/ 822251 w 901432"/>
              <a:gd name="connsiteY10" fmla="*/ 166854 h 706354"/>
              <a:gd name="connsiteX11" fmla="*/ 709882 w 901432"/>
              <a:gd name="connsiteY11" fmla="*/ 61083 h 706354"/>
              <a:gd name="connsiteX12" fmla="*/ 558992 w 901432"/>
              <a:gd name="connsiteY12" fmla="*/ 0 h 706354"/>
              <a:gd name="connsiteX13" fmla="*/ 398706 w 901432"/>
              <a:gd name="connsiteY13" fmla="*/ 34085 h 706354"/>
              <a:gd name="connsiteX0" fmla="*/ 395356 w 901432"/>
              <a:gd name="connsiteY0" fmla="*/ 6783 h 706354"/>
              <a:gd name="connsiteX1" fmla="*/ 261500 w 901432"/>
              <a:gd name="connsiteY1" fmla="*/ 33226 h 706354"/>
              <a:gd name="connsiteX2" fmla="*/ 90939 w 901432"/>
              <a:gd name="connsiteY2" fmla="*/ 142876 h 706354"/>
              <a:gd name="connsiteX3" fmla="*/ 0 w 901432"/>
              <a:gd name="connsiteY3" fmla="*/ 375131 h 706354"/>
              <a:gd name="connsiteX4" fmla="*/ 114348 w 901432"/>
              <a:gd name="connsiteY4" fmla="*/ 608988 h 706354"/>
              <a:gd name="connsiteX5" fmla="*/ 244356 w 901432"/>
              <a:gd name="connsiteY5" fmla="*/ 677217 h 706354"/>
              <a:gd name="connsiteX6" fmla="*/ 462448 w 901432"/>
              <a:gd name="connsiteY6" fmla="*/ 705818 h 706354"/>
              <a:gd name="connsiteX7" fmla="*/ 625700 w 901432"/>
              <a:gd name="connsiteY7" fmla="*/ 697622 h 706354"/>
              <a:gd name="connsiteX8" fmla="*/ 854781 w 901432"/>
              <a:gd name="connsiteY8" fmla="*/ 574655 h 706354"/>
              <a:gd name="connsiteX9" fmla="*/ 901432 w 901432"/>
              <a:gd name="connsiteY9" fmla="*/ 342401 h 706354"/>
              <a:gd name="connsiteX10" fmla="*/ 822251 w 901432"/>
              <a:gd name="connsiteY10" fmla="*/ 166854 h 706354"/>
              <a:gd name="connsiteX11" fmla="*/ 709882 w 901432"/>
              <a:gd name="connsiteY11" fmla="*/ 61083 h 706354"/>
              <a:gd name="connsiteX12" fmla="*/ 558992 w 901432"/>
              <a:gd name="connsiteY12" fmla="*/ 0 h 706354"/>
              <a:gd name="connsiteX13" fmla="*/ 398706 w 901432"/>
              <a:gd name="connsiteY13" fmla="*/ 34085 h 706354"/>
              <a:gd name="connsiteX0" fmla="*/ 395356 w 901432"/>
              <a:gd name="connsiteY0" fmla="*/ 6783 h 709086"/>
              <a:gd name="connsiteX1" fmla="*/ 261500 w 901432"/>
              <a:gd name="connsiteY1" fmla="*/ 33226 h 709086"/>
              <a:gd name="connsiteX2" fmla="*/ 90939 w 901432"/>
              <a:gd name="connsiteY2" fmla="*/ 142876 h 709086"/>
              <a:gd name="connsiteX3" fmla="*/ 0 w 901432"/>
              <a:gd name="connsiteY3" fmla="*/ 375131 h 709086"/>
              <a:gd name="connsiteX4" fmla="*/ 114348 w 901432"/>
              <a:gd name="connsiteY4" fmla="*/ 608988 h 709086"/>
              <a:gd name="connsiteX5" fmla="*/ 244356 w 901432"/>
              <a:gd name="connsiteY5" fmla="*/ 677217 h 709086"/>
              <a:gd name="connsiteX6" fmla="*/ 462448 w 901432"/>
              <a:gd name="connsiteY6" fmla="*/ 705818 h 709086"/>
              <a:gd name="connsiteX7" fmla="*/ 625700 w 901432"/>
              <a:gd name="connsiteY7" fmla="*/ 709086 h 709086"/>
              <a:gd name="connsiteX8" fmla="*/ 854781 w 901432"/>
              <a:gd name="connsiteY8" fmla="*/ 574655 h 709086"/>
              <a:gd name="connsiteX9" fmla="*/ 901432 w 901432"/>
              <a:gd name="connsiteY9" fmla="*/ 342401 h 709086"/>
              <a:gd name="connsiteX10" fmla="*/ 822251 w 901432"/>
              <a:gd name="connsiteY10" fmla="*/ 166854 h 709086"/>
              <a:gd name="connsiteX11" fmla="*/ 709882 w 901432"/>
              <a:gd name="connsiteY11" fmla="*/ 61083 h 709086"/>
              <a:gd name="connsiteX12" fmla="*/ 558992 w 901432"/>
              <a:gd name="connsiteY12" fmla="*/ 0 h 709086"/>
              <a:gd name="connsiteX13" fmla="*/ 398706 w 901432"/>
              <a:gd name="connsiteY13" fmla="*/ 34085 h 709086"/>
              <a:gd name="connsiteX0" fmla="*/ 395356 w 901432"/>
              <a:gd name="connsiteY0" fmla="*/ 6783 h 709086"/>
              <a:gd name="connsiteX1" fmla="*/ 261500 w 901432"/>
              <a:gd name="connsiteY1" fmla="*/ 33226 h 709086"/>
              <a:gd name="connsiteX2" fmla="*/ 90939 w 901432"/>
              <a:gd name="connsiteY2" fmla="*/ 142876 h 709086"/>
              <a:gd name="connsiteX3" fmla="*/ 0 w 901432"/>
              <a:gd name="connsiteY3" fmla="*/ 375131 h 709086"/>
              <a:gd name="connsiteX4" fmla="*/ 114348 w 901432"/>
              <a:gd name="connsiteY4" fmla="*/ 608988 h 709086"/>
              <a:gd name="connsiteX5" fmla="*/ 244356 w 901432"/>
              <a:gd name="connsiteY5" fmla="*/ 677217 h 709086"/>
              <a:gd name="connsiteX6" fmla="*/ 462448 w 901432"/>
              <a:gd name="connsiteY6" fmla="*/ 705818 h 709086"/>
              <a:gd name="connsiteX7" fmla="*/ 625700 w 901432"/>
              <a:gd name="connsiteY7" fmla="*/ 709086 h 709086"/>
              <a:gd name="connsiteX8" fmla="*/ 854781 w 901432"/>
              <a:gd name="connsiteY8" fmla="*/ 574655 h 709086"/>
              <a:gd name="connsiteX9" fmla="*/ 901432 w 901432"/>
              <a:gd name="connsiteY9" fmla="*/ 342401 h 709086"/>
              <a:gd name="connsiteX10" fmla="*/ 822251 w 901432"/>
              <a:gd name="connsiteY10" fmla="*/ 166854 h 709086"/>
              <a:gd name="connsiteX11" fmla="*/ 709882 w 901432"/>
              <a:gd name="connsiteY11" fmla="*/ 61083 h 709086"/>
              <a:gd name="connsiteX12" fmla="*/ 558992 w 901432"/>
              <a:gd name="connsiteY12" fmla="*/ 0 h 709086"/>
              <a:gd name="connsiteX13" fmla="*/ 398706 w 901432"/>
              <a:gd name="connsiteY13" fmla="*/ 34085 h 709086"/>
              <a:gd name="connsiteX0" fmla="*/ 374474 w 880550"/>
              <a:gd name="connsiteY0" fmla="*/ 6783 h 709086"/>
              <a:gd name="connsiteX1" fmla="*/ 240618 w 880550"/>
              <a:gd name="connsiteY1" fmla="*/ 33226 h 709086"/>
              <a:gd name="connsiteX2" fmla="*/ 70057 w 880550"/>
              <a:gd name="connsiteY2" fmla="*/ 142876 h 709086"/>
              <a:gd name="connsiteX3" fmla="*/ 0 w 880550"/>
              <a:gd name="connsiteY3" fmla="*/ 377044 h 709086"/>
              <a:gd name="connsiteX4" fmla="*/ 93466 w 880550"/>
              <a:gd name="connsiteY4" fmla="*/ 608988 h 709086"/>
              <a:gd name="connsiteX5" fmla="*/ 223474 w 880550"/>
              <a:gd name="connsiteY5" fmla="*/ 677217 h 709086"/>
              <a:gd name="connsiteX6" fmla="*/ 441566 w 880550"/>
              <a:gd name="connsiteY6" fmla="*/ 705818 h 709086"/>
              <a:gd name="connsiteX7" fmla="*/ 604818 w 880550"/>
              <a:gd name="connsiteY7" fmla="*/ 709086 h 709086"/>
              <a:gd name="connsiteX8" fmla="*/ 833899 w 880550"/>
              <a:gd name="connsiteY8" fmla="*/ 574655 h 709086"/>
              <a:gd name="connsiteX9" fmla="*/ 880550 w 880550"/>
              <a:gd name="connsiteY9" fmla="*/ 342401 h 709086"/>
              <a:gd name="connsiteX10" fmla="*/ 801369 w 880550"/>
              <a:gd name="connsiteY10" fmla="*/ 166854 h 709086"/>
              <a:gd name="connsiteX11" fmla="*/ 689000 w 880550"/>
              <a:gd name="connsiteY11" fmla="*/ 61083 h 709086"/>
              <a:gd name="connsiteX12" fmla="*/ 538110 w 880550"/>
              <a:gd name="connsiteY12" fmla="*/ 0 h 709086"/>
              <a:gd name="connsiteX13" fmla="*/ 377824 w 880550"/>
              <a:gd name="connsiteY13" fmla="*/ 34085 h 709086"/>
              <a:gd name="connsiteX0" fmla="*/ 375446 w 881522"/>
              <a:gd name="connsiteY0" fmla="*/ 6783 h 709086"/>
              <a:gd name="connsiteX1" fmla="*/ 241590 w 881522"/>
              <a:gd name="connsiteY1" fmla="*/ 33226 h 709086"/>
              <a:gd name="connsiteX2" fmla="*/ 71029 w 881522"/>
              <a:gd name="connsiteY2" fmla="*/ 142876 h 709086"/>
              <a:gd name="connsiteX3" fmla="*/ 972 w 881522"/>
              <a:gd name="connsiteY3" fmla="*/ 377044 h 709086"/>
              <a:gd name="connsiteX4" fmla="*/ 94438 w 881522"/>
              <a:gd name="connsiteY4" fmla="*/ 608988 h 709086"/>
              <a:gd name="connsiteX5" fmla="*/ 224446 w 881522"/>
              <a:gd name="connsiteY5" fmla="*/ 677217 h 709086"/>
              <a:gd name="connsiteX6" fmla="*/ 442538 w 881522"/>
              <a:gd name="connsiteY6" fmla="*/ 705818 h 709086"/>
              <a:gd name="connsiteX7" fmla="*/ 605790 w 881522"/>
              <a:gd name="connsiteY7" fmla="*/ 709086 h 709086"/>
              <a:gd name="connsiteX8" fmla="*/ 834871 w 881522"/>
              <a:gd name="connsiteY8" fmla="*/ 574655 h 709086"/>
              <a:gd name="connsiteX9" fmla="*/ 881522 w 881522"/>
              <a:gd name="connsiteY9" fmla="*/ 342401 h 709086"/>
              <a:gd name="connsiteX10" fmla="*/ 802341 w 881522"/>
              <a:gd name="connsiteY10" fmla="*/ 166854 h 709086"/>
              <a:gd name="connsiteX11" fmla="*/ 689972 w 881522"/>
              <a:gd name="connsiteY11" fmla="*/ 61083 h 709086"/>
              <a:gd name="connsiteX12" fmla="*/ 539082 w 881522"/>
              <a:gd name="connsiteY12" fmla="*/ 0 h 709086"/>
              <a:gd name="connsiteX13" fmla="*/ 378796 w 881522"/>
              <a:gd name="connsiteY13" fmla="*/ 34085 h 709086"/>
              <a:gd name="connsiteX0" fmla="*/ 375446 w 881522"/>
              <a:gd name="connsiteY0" fmla="*/ 6783 h 709086"/>
              <a:gd name="connsiteX1" fmla="*/ 241590 w 881522"/>
              <a:gd name="connsiteY1" fmla="*/ 33226 h 709086"/>
              <a:gd name="connsiteX2" fmla="*/ 71029 w 881522"/>
              <a:gd name="connsiteY2" fmla="*/ 142876 h 709086"/>
              <a:gd name="connsiteX3" fmla="*/ 972 w 881522"/>
              <a:gd name="connsiteY3" fmla="*/ 377044 h 709086"/>
              <a:gd name="connsiteX4" fmla="*/ 94438 w 881522"/>
              <a:gd name="connsiteY4" fmla="*/ 608988 h 709086"/>
              <a:gd name="connsiteX5" fmla="*/ 224446 w 881522"/>
              <a:gd name="connsiteY5" fmla="*/ 677217 h 709086"/>
              <a:gd name="connsiteX6" fmla="*/ 442538 w 881522"/>
              <a:gd name="connsiteY6" fmla="*/ 705818 h 709086"/>
              <a:gd name="connsiteX7" fmla="*/ 605790 w 881522"/>
              <a:gd name="connsiteY7" fmla="*/ 709086 h 709086"/>
              <a:gd name="connsiteX8" fmla="*/ 834871 w 881522"/>
              <a:gd name="connsiteY8" fmla="*/ 574655 h 709086"/>
              <a:gd name="connsiteX9" fmla="*/ 881522 w 881522"/>
              <a:gd name="connsiteY9" fmla="*/ 342401 h 709086"/>
              <a:gd name="connsiteX10" fmla="*/ 802341 w 881522"/>
              <a:gd name="connsiteY10" fmla="*/ 166854 h 709086"/>
              <a:gd name="connsiteX11" fmla="*/ 689972 w 881522"/>
              <a:gd name="connsiteY11" fmla="*/ 61083 h 709086"/>
              <a:gd name="connsiteX12" fmla="*/ 539082 w 881522"/>
              <a:gd name="connsiteY12" fmla="*/ 0 h 709086"/>
              <a:gd name="connsiteX13" fmla="*/ 378796 w 881522"/>
              <a:gd name="connsiteY13" fmla="*/ 34085 h 709086"/>
              <a:gd name="connsiteX0" fmla="*/ 564118 w 1070194"/>
              <a:gd name="connsiteY0" fmla="*/ 6783 h 709086"/>
              <a:gd name="connsiteX1" fmla="*/ 430262 w 1070194"/>
              <a:gd name="connsiteY1" fmla="*/ 33226 h 709086"/>
              <a:gd name="connsiteX2" fmla="*/ 259701 w 1070194"/>
              <a:gd name="connsiteY2" fmla="*/ 142876 h 709086"/>
              <a:gd name="connsiteX3" fmla="*/ 212 w 1070194"/>
              <a:gd name="connsiteY3" fmla="*/ 378956 h 709086"/>
              <a:gd name="connsiteX4" fmla="*/ 283110 w 1070194"/>
              <a:gd name="connsiteY4" fmla="*/ 608988 h 709086"/>
              <a:gd name="connsiteX5" fmla="*/ 413118 w 1070194"/>
              <a:gd name="connsiteY5" fmla="*/ 677217 h 709086"/>
              <a:gd name="connsiteX6" fmla="*/ 631210 w 1070194"/>
              <a:gd name="connsiteY6" fmla="*/ 705818 h 709086"/>
              <a:gd name="connsiteX7" fmla="*/ 794462 w 1070194"/>
              <a:gd name="connsiteY7" fmla="*/ 709086 h 709086"/>
              <a:gd name="connsiteX8" fmla="*/ 1023543 w 1070194"/>
              <a:gd name="connsiteY8" fmla="*/ 574655 h 709086"/>
              <a:gd name="connsiteX9" fmla="*/ 1070194 w 1070194"/>
              <a:gd name="connsiteY9" fmla="*/ 342401 h 709086"/>
              <a:gd name="connsiteX10" fmla="*/ 991013 w 1070194"/>
              <a:gd name="connsiteY10" fmla="*/ 166854 h 709086"/>
              <a:gd name="connsiteX11" fmla="*/ 878644 w 1070194"/>
              <a:gd name="connsiteY11" fmla="*/ 61083 h 709086"/>
              <a:gd name="connsiteX12" fmla="*/ 727754 w 1070194"/>
              <a:gd name="connsiteY12" fmla="*/ 0 h 709086"/>
              <a:gd name="connsiteX13" fmla="*/ 567468 w 1070194"/>
              <a:gd name="connsiteY13" fmla="*/ 34085 h 709086"/>
              <a:gd name="connsiteX0" fmla="*/ 564137 w 1070213"/>
              <a:gd name="connsiteY0" fmla="*/ 6783 h 709086"/>
              <a:gd name="connsiteX1" fmla="*/ 430281 w 1070213"/>
              <a:gd name="connsiteY1" fmla="*/ 33226 h 709086"/>
              <a:gd name="connsiteX2" fmla="*/ 243312 w 1070213"/>
              <a:gd name="connsiteY2" fmla="*/ 24306 h 709086"/>
              <a:gd name="connsiteX3" fmla="*/ 231 w 1070213"/>
              <a:gd name="connsiteY3" fmla="*/ 378956 h 709086"/>
              <a:gd name="connsiteX4" fmla="*/ 283129 w 1070213"/>
              <a:gd name="connsiteY4" fmla="*/ 608988 h 709086"/>
              <a:gd name="connsiteX5" fmla="*/ 413137 w 1070213"/>
              <a:gd name="connsiteY5" fmla="*/ 677217 h 709086"/>
              <a:gd name="connsiteX6" fmla="*/ 631229 w 1070213"/>
              <a:gd name="connsiteY6" fmla="*/ 705818 h 709086"/>
              <a:gd name="connsiteX7" fmla="*/ 794481 w 1070213"/>
              <a:gd name="connsiteY7" fmla="*/ 709086 h 709086"/>
              <a:gd name="connsiteX8" fmla="*/ 1023562 w 1070213"/>
              <a:gd name="connsiteY8" fmla="*/ 574655 h 709086"/>
              <a:gd name="connsiteX9" fmla="*/ 1070213 w 1070213"/>
              <a:gd name="connsiteY9" fmla="*/ 342401 h 709086"/>
              <a:gd name="connsiteX10" fmla="*/ 991032 w 1070213"/>
              <a:gd name="connsiteY10" fmla="*/ 166854 h 709086"/>
              <a:gd name="connsiteX11" fmla="*/ 878663 w 1070213"/>
              <a:gd name="connsiteY11" fmla="*/ 61083 h 709086"/>
              <a:gd name="connsiteX12" fmla="*/ 727773 w 1070213"/>
              <a:gd name="connsiteY12" fmla="*/ 0 h 709086"/>
              <a:gd name="connsiteX13" fmla="*/ 567487 w 1070213"/>
              <a:gd name="connsiteY13" fmla="*/ 34085 h 709086"/>
              <a:gd name="connsiteX0" fmla="*/ 564140 w 1070216"/>
              <a:gd name="connsiteY0" fmla="*/ 57792 h 760095"/>
              <a:gd name="connsiteX1" fmla="*/ 445200 w 1070216"/>
              <a:gd name="connsiteY1" fmla="*/ 88 h 760095"/>
              <a:gd name="connsiteX2" fmla="*/ 243315 w 1070216"/>
              <a:gd name="connsiteY2" fmla="*/ 75315 h 760095"/>
              <a:gd name="connsiteX3" fmla="*/ 234 w 1070216"/>
              <a:gd name="connsiteY3" fmla="*/ 429965 h 760095"/>
              <a:gd name="connsiteX4" fmla="*/ 283132 w 1070216"/>
              <a:gd name="connsiteY4" fmla="*/ 659997 h 760095"/>
              <a:gd name="connsiteX5" fmla="*/ 413140 w 1070216"/>
              <a:gd name="connsiteY5" fmla="*/ 728226 h 760095"/>
              <a:gd name="connsiteX6" fmla="*/ 631232 w 1070216"/>
              <a:gd name="connsiteY6" fmla="*/ 756827 h 760095"/>
              <a:gd name="connsiteX7" fmla="*/ 794484 w 1070216"/>
              <a:gd name="connsiteY7" fmla="*/ 760095 h 760095"/>
              <a:gd name="connsiteX8" fmla="*/ 1023565 w 1070216"/>
              <a:gd name="connsiteY8" fmla="*/ 625664 h 760095"/>
              <a:gd name="connsiteX9" fmla="*/ 1070216 w 1070216"/>
              <a:gd name="connsiteY9" fmla="*/ 393410 h 760095"/>
              <a:gd name="connsiteX10" fmla="*/ 991035 w 1070216"/>
              <a:gd name="connsiteY10" fmla="*/ 217863 h 760095"/>
              <a:gd name="connsiteX11" fmla="*/ 878666 w 1070216"/>
              <a:gd name="connsiteY11" fmla="*/ 112092 h 760095"/>
              <a:gd name="connsiteX12" fmla="*/ 727776 w 1070216"/>
              <a:gd name="connsiteY12" fmla="*/ 51009 h 760095"/>
              <a:gd name="connsiteX13" fmla="*/ 567490 w 1070216"/>
              <a:gd name="connsiteY13" fmla="*/ 85094 h 760095"/>
              <a:gd name="connsiteX0" fmla="*/ 564140 w 1070216"/>
              <a:gd name="connsiteY0" fmla="*/ 57792 h 760095"/>
              <a:gd name="connsiteX1" fmla="*/ 445200 w 1070216"/>
              <a:gd name="connsiteY1" fmla="*/ 88 h 760095"/>
              <a:gd name="connsiteX2" fmla="*/ 243315 w 1070216"/>
              <a:gd name="connsiteY2" fmla="*/ 75315 h 760095"/>
              <a:gd name="connsiteX3" fmla="*/ 234 w 1070216"/>
              <a:gd name="connsiteY3" fmla="*/ 429965 h 760095"/>
              <a:gd name="connsiteX4" fmla="*/ 192145 w 1070216"/>
              <a:gd name="connsiteY4" fmla="*/ 736494 h 760095"/>
              <a:gd name="connsiteX5" fmla="*/ 413140 w 1070216"/>
              <a:gd name="connsiteY5" fmla="*/ 728226 h 760095"/>
              <a:gd name="connsiteX6" fmla="*/ 631232 w 1070216"/>
              <a:gd name="connsiteY6" fmla="*/ 756827 h 760095"/>
              <a:gd name="connsiteX7" fmla="*/ 794484 w 1070216"/>
              <a:gd name="connsiteY7" fmla="*/ 760095 h 760095"/>
              <a:gd name="connsiteX8" fmla="*/ 1023565 w 1070216"/>
              <a:gd name="connsiteY8" fmla="*/ 625664 h 760095"/>
              <a:gd name="connsiteX9" fmla="*/ 1070216 w 1070216"/>
              <a:gd name="connsiteY9" fmla="*/ 393410 h 760095"/>
              <a:gd name="connsiteX10" fmla="*/ 991035 w 1070216"/>
              <a:gd name="connsiteY10" fmla="*/ 217863 h 760095"/>
              <a:gd name="connsiteX11" fmla="*/ 878666 w 1070216"/>
              <a:gd name="connsiteY11" fmla="*/ 112092 h 760095"/>
              <a:gd name="connsiteX12" fmla="*/ 727776 w 1070216"/>
              <a:gd name="connsiteY12" fmla="*/ 51009 h 760095"/>
              <a:gd name="connsiteX13" fmla="*/ 567490 w 1070216"/>
              <a:gd name="connsiteY13" fmla="*/ 85094 h 760095"/>
              <a:gd name="connsiteX0" fmla="*/ 564140 w 1070216"/>
              <a:gd name="connsiteY0" fmla="*/ 57792 h 818260"/>
              <a:gd name="connsiteX1" fmla="*/ 445200 w 1070216"/>
              <a:gd name="connsiteY1" fmla="*/ 88 h 818260"/>
              <a:gd name="connsiteX2" fmla="*/ 243315 w 1070216"/>
              <a:gd name="connsiteY2" fmla="*/ 75315 h 818260"/>
              <a:gd name="connsiteX3" fmla="*/ 234 w 1070216"/>
              <a:gd name="connsiteY3" fmla="*/ 429965 h 818260"/>
              <a:gd name="connsiteX4" fmla="*/ 192145 w 1070216"/>
              <a:gd name="connsiteY4" fmla="*/ 736494 h 818260"/>
              <a:gd name="connsiteX5" fmla="*/ 402699 w 1070216"/>
              <a:gd name="connsiteY5" fmla="*/ 818110 h 818260"/>
              <a:gd name="connsiteX6" fmla="*/ 631232 w 1070216"/>
              <a:gd name="connsiteY6" fmla="*/ 756827 h 818260"/>
              <a:gd name="connsiteX7" fmla="*/ 794484 w 1070216"/>
              <a:gd name="connsiteY7" fmla="*/ 760095 h 818260"/>
              <a:gd name="connsiteX8" fmla="*/ 1023565 w 1070216"/>
              <a:gd name="connsiteY8" fmla="*/ 625664 h 818260"/>
              <a:gd name="connsiteX9" fmla="*/ 1070216 w 1070216"/>
              <a:gd name="connsiteY9" fmla="*/ 393410 h 818260"/>
              <a:gd name="connsiteX10" fmla="*/ 991035 w 1070216"/>
              <a:gd name="connsiteY10" fmla="*/ 217863 h 818260"/>
              <a:gd name="connsiteX11" fmla="*/ 878666 w 1070216"/>
              <a:gd name="connsiteY11" fmla="*/ 112092 h 818260"/>
              <a:gd name="connsiteX12" fmla="*/ 727776 w 1070216"/>
              <a:gd name="connsiteY12" fmla="*/ 51009 h 818260"/>
              <a:gd name="connsiteX13" fmla="*/ 567490 w 1070216"/>
              <a:gd name="connsiteY13" fmla="*/ 85094 h 818260"/>
              <a:gd name="connsiteX0" fmla="*/ 564140 w 1070216"/>
              <a:gd name="connsiteY0" fmla="*/ 57792 h 827865"/>
              <a:gd name="connsiteX1" fmla="*/ 445200 w 1070216"/>
              <a:gd name="connsiteY1" fmla="*/ 88 h 827865"/>
              <a:gd name="connsiteX2" fmla="*/ 243315 w 1070216"/>
              <a:gd name="connsiteY2" fmla="*/ 75315 h 827865"/>
              <a:gd name="connsiteX3" fmla="*/ 234 w 1070216"/>
              <a:gd name="connsiteY3" fmla="*/ 429965 h 827865"/>
              <a:gd name="connsiteX4" fmla="*/ 192145 w 1070216"/>
              <a:gd name="connsiteY4" fmla="*/ 736494 h 827865"/>
              <a:gd name="connsiteX5" fmla="*/ 402699 w 1070216"/>
              <a:gd name="connsiteY5" fmla="*/ 818110 h 827865"/>
              <a:gd name="connsiteX6" fmla="*/ 644656 w 1070216"/>
              <a:gd name="connsiteY6" fmla="*/ 819937 h 827865"/>
              <a:gd name="connsiteX7" fmla="*/ 794484 w 1070216"/>
              <a:gd name="connsiteY7" fmla="*/ 760095 h 827865"/>
              <a:gd name="connsiteX8" fmla="*/ 1023565 w 1070216"/>
              <a:gd name="connsiteY8" fmla="*/ 625664 h 827865"/>
              <a:gd name="connsiteX9" fmla="*/ 1070216 w 1070216"/>
              <a:gd name="connsiteY9" fmla="*/ 393410 h 827865"/>
              <a:gd name="connsiteX10" fmla="*/ 991035 w 1070216"/>
              <a:gd name="connsiteY10" fmla="*/ 217863 h 827865"/>
              <a:gd name="connsiteX11" fmla="*/ 878666 w 1070216"/>
              <a:gd name="connsiteY11" fmla="*/ 112092 h 827865"/>
              <a:gd name="connsiteX12" fmla="*/ 727776 w 1070216"/>
              <a:gd name="connsiteY12" fmla="*/ 51009 h 827865"/>
              <a:gd name="connsiteX13" fmla="*/ 567490 w 1070216"/>
              <a:gd name="connsiteY13" fmla="*/ 85094 h 827865"/>
              <a:gd name="connsiteX0" fmla="*/ 564140 w 1070216"/>
              <a:gd name="connsiteY0" fmla="*/ 57792 h 834368"/>
              <a:gd name="connsiteX1" fmla="*/ 445200 w 1070216"/>
              <a:gd name="connsiteY1" fmla="*/ 88 h 834368"/>
              <a:gd name="connsiteX2" fmla="*/ 243315 w 1070216"/>
              <a:gd name="connsiteY2" fmla="*/ 75315 h 834368"/>
              <a:gd name="connsiteX3" fmla="*/ 234 w 1070216"/>
              <a:gd name="connsiteY3" fmla="*/ 429965 h 834368"/>
              <a:gd name="connsiteX4" fmla="*/ 192145 w 1070216"/>
              <a:gd name="connsiteY4" fmla="*/ 736494 h 834368"/>
              <a:gd name="connsiteX5" fmla="*/ 402699 w 1070216"/>
              <a:gd name="connsiteY5" fmla="*/ 818110 h 834368"/>
              <a:gd name="connsiteX6" fmla="*/ 644656 w 1070216"/>
              <a:gd name="connsiteY6" fmla="*/ 819937 h 834368"/>
              <a:gd name="connsiteX7" fmla="*/ 831774 w 1070216"/>
              <a:gd name="connsiteY7" fmla="*/ 664474 h 834368"/>
              <a:gd name="connsiteX8" fmla="*/ 1023565 w 1070216"/>
              <a:gd name="connsiteY8" fmla="*/ 625664 h 834368"/>
              <a:gd name="connsiteX9" fmla="*/ 1070216 w 1070216"/>
              <a:gd name="connsiteY9" fmla="*/ 393410 h 834368"/>
              <a:gd name="connsiteX10" fmla="*/ 991035 w 1070216"/>
              <a:gd name="connsiteY10" fmla="*/ 217863 h 834368"/>
              <a:gd name="connsiteX11" fmla="*/ 878666 w 1070216"/>
              <a:gd name="connsiteY11" fmla="*/ 112092 h 834368"/>
              <a:gd name="connsiteX12" fmla="*/ 727776 w 1070216"/>
              <a:gd name="connsiteY12" fmla="*/ 51009 h 834368"/>
              <a:gd name="connsiteX13" fmla="*/ 567490 w 1070216"/>
              <a:gd name="connsiteY13" fmla="*/ 85094 h 834368"/>
              <a:gd name="connsiteX0" fmla="*/ 564140 w 1070225"/>
              <a:gd name="connsiteY0" fmla="*/ 57792 h 837157"/>
              <a:gd name="connsiteX1" fmla="*/ 445200 w 1070225"/>
              <a:gd name="connsiteY1" fmla="*/ 88 h 837157"/>
              <a:gd name="connsiteX2" fmla="*/ 243315 w 1070225"/>
              <a:gd name="connsiteY2" fmla="*/ 75315 h 837157"/>
              <a:gd name="connsiteX3" fmla="*/ 234 w 1070225"/>
              <a:gd name="connsiteY3" fmla="*/ 429965 h 837157"/>
              <a:gd name="connsiteX4" fmla="*/ 192145 w 1070225"/>
              <a:gd name="connsiteY4" fmla="*/ 736494 h 837157"/>
              <a:gd name="connsiteX5" fmla="*/ 402699 w 1070225"/>
              <a:gd name="connsiteY5" fmla="*/ 818110 h 837157"/>
              <a:gd name="connsiteX6" fmla="*/ 644656 w 1070225"/>
              <a:gd name="connsiteY6" fmla="*/ 819937 h 837157"/>
              <a:gd name="connsiteX7" fmla="*/ 1023565 w 1070225"/>
              <a:gd name="connsiteY7" fmla="*/ 625664 h 837157"/>
              <a:gd name="connsiteX8" fmla="*/ 1070216 w 1070225"/>
              <a:gd name="connsiteY8" fmla="*/ 393410 h 837157"/>
              <a:gd name="connsiteX9" fmla="*/ 991035 w 1070225"/>
              <a:gd name="connsiteY9" fmla="*/ 217863 h 837157"/>
              <a:gd name="connsiteX10" fmla="*/ 878666 w 1070225"/>
              <a:gd name="connsiteY10" fmla="*/ 112092 h 837157"/>
              <a:gd name="connsiteX11" fmla="*/ 727776 w 1070225"/>
              <a:gd name="connsiteY11" fmla="*/ 51009 h 837157"/>
              <a:gd name="connsiteX12" fmla="*/ 567490 w 1070225"/>
              <a:gd name="connsiteY12" fmla="*/ 85094 h 837157"/>
              <a:gd name="connsiteX0" fmla="*/ 564140 w 1070216"/>
              <a:gd name="connsiteY0" fmla="*/ 57792 h 837157"/>
              <a:gd name="connsiteX1" fmla="*/ 445200 w 1070216"/>
              <a:gd name="connsiteY1" fmla="*/ 88 h 837157"/>
              <a:gd name="connsiteX2" fmla="*/ 243315 w 1070216"/>
              <a:gd name="connsiteY2" fmla="*/ 75315 h 837157"/>
              <a:gd name="connsiteX3" fmla="*/ 234 w 1070216"/>
              <a:gd name="connsiteY3" fmla="*/ 429965 h 837157"/>
              <a:gd name="connsiteX4" fmla="*/ 192145 w 1070216"/>
              <a:gd name="connsiteY4" fmla="*/ 736494 h 837157"/>
              <a:gd name="connsiteX5" fmla="*/ 402699 w 1070216"/>
              <a:gd name="connsiteY5" fmla="*/ 818110 h 837157"/>
              <a:gd name="connsiteX6" fmla="*/ 644656 w 1070216"/>
              <a:gd name="connsiteY6" fmla="*/ 819937 h 837157"/>
              <a:gd name="connsiteX7" fmla="*/ 944511 w 1070216"/>
              <a:gd name="connsiteY7" fmla="*/ 625664 h 837157"/>
              <a:gd name="connsiteX8" fmla="*/ 1070216 w 1070216"/>
              <a:gd name="connsiteY8" fmla="*/ 393410 h 837157"/>
              <a:gd name="connsiteX9" fmla="*/ 991035 w 1070216"/>
              <a:gd name="connsiteY9" fmla="*/ 217863 h 837157"/>
              <a:gd name="connsiteX10" fmla="*/ 878666 w 1070216"/>
              <a:gd name="connsiteY10" fmla="*/ 112092 h 837157"/>
              <a:gd name="connsiteX11" fmla="*/ 727776 w 1070216"/>
              <a:gd name="connsiteY11" fmla="*/ 51009 h 837157"/>
              <a:gd name="connsiteX12" fmla="*/ 567490 w 1070216"/>
              <a:gd name="connsiteY12" fmla="*/ 85094 h 837157"/>
              <a:gd name="connsiteX0" fmla="*/ 564140 w 996370"/>
              <a:gd name="connsiteY0" fmla="*/ 57792 h 837157"/>
              <a:gd name="connsiteX1" fmla="*/ 445200 w 996370"/>
              <a:gd name="connsiteY1" fmla="*/ 88 h 837157"/>
              <a:gd name="connsiteX2" fmla="*/ 243315 w 996370"/>
              <a:gd name="connsiteY2" fmla="*/ 75315 h 837157"/>
              <a:gd name="connsiteX3" fmla="*/ 234 w 996370"/>
              <a:gd name="connsiteY3" fmla="*/ 429965 h 837157"/>
              <a:gd name="connsiteX4" fmla="*/ 192145 w 996370"/>
              <a:gd name="connsiteY4" fmla="*/ 736494 h 837157"/>
              <a:gd name="connsiteX5" fmla="*/ 402699 w 996370"/>
              <a:gd name="connsiteY5" fmla="*/ 818110 h 837157"/>
              <a:gd name="connsiteX6" fmla="*/ 644656 w 996370"/>
              <a:gd name="connsiteY6" fmla="*/ 819937 h 837157"/>
              <a:gd name="connsiteX7" fmla="*/ 944511 w 996370"/>
              <a:gd name="connsiteY7" fmla="*/ 625664 h 837157"/>
              <a:gd name="connsiteX8" fmla="*/ 985196 w 996370"/>
              <a:gd name="connsiteY8" fmla="*/ 368548 h 837157"/>
              <a:gd name="connsiteX9" fmla="*/ 991035 w 996370"/>
              <a:gd name="connsiteY9" fmla="*/ 217863 h 837157"/>
              <a:gd name="connsiteX10" fmla="*/ 878666 w 996370"/>
              <a:gd name="connsiteY10" fmla="*/ 112092 h 837157"/>
              <a:gd name="connsiteX11" fmla="*/ 727776 w 996370"/>
              <a:gd name="connsiteY11" fmla="*/ 51009 h 837157"/>
              <a:gd name="connsiteX12" fmla="*/ 567490 w 996370"/>
              <a:gd name="connsiteY12" fmla="*/ 85094 h 837157"/>
              <a:gd name="connsiteX0" fmla="*/ 564140 w 985196"/>
              <a:gd name="connsiteY0" fmla="*/ 57792 h 837157"/>
              <a:gd name="connsiteX1" fmla="*/ 445200 w 985196"/>
              <a:gd name="connsiteY1" fmla="*/ 88 h 837157"/>
              <a:gd name="connsiteX2" fmla="*/ 243315 w 985196"/>
              <a:gd name="connsiteY2" fmla="*/ 75315 h 837157"/>
              <a:gd name="connsiteX3" fmla="*/ 234 w 985196"/>
              <a:gd name="connsiteY3" fmla="*/ 429965 h 837157"/>
              <a:gd name="connsiteX4" fmla="*/ 192145 w 985196"/>
              <a:gd name="connsiteY4" fmla="*/ 736494 h 837157"/>
              <a:gd name="connsiteX5" fmla="*/ 402699 w 985196"/>
              <a:gd name="connsiteY5" fmla="*/ 818110 h 837157"/>
              <a:gd name="connsiteX6" fmla="*/ 644656 w 985196"/>
              <a:gd name="connsiteY6" fmla="*/ 819937 h 837157"/>
              <a:gd name="connsiteX7" fmla="*/ 944511 w 985196"/>
              <a:gd name="connsiteY7" fmla="*/ 625664 h 837157"/>
              <a:gd name="connsiteX8" fmla="*/ 985196 w 985196"/>
              <a:gd name="connsiteY8" fmla="*/ 368548 h 837157"/>
              <a:gd name="connsiteX9" fmla="*/ 878666 w 985196"/>
              <a:gd name="connsiteY9" fmla="*/ 112092 h 837157"/>
              <a:gd name="connsiteX10" fmla="*/ 727776 w 985196"/>
              <a:gd name="connsiteY10" fmla="*/ 51009 h 837157"/>
              <a:gd name="connsiteX11" fmla="*/ 567490 w 985196"/>
              <a:gd name="connsiteY11" fmla="*/ 85094 h 837157"/>
              <a:gd name="connsiteX0" fmla="*/ 564241 w 985297"/>
              <a:gd name="connsiteY0" fmla="*/ 61197 h 840562"/>
              <a:gd name="connsiteX1" fmla="*/ 445301 w 985297"/>
              <a:gd name="connsiteY1" fmla="*/ 3493 h 840562"/>
              <a:gd name="connsiteX2" fmla="*/ 188227 w 985297"/>
              <a:gd name="connsiteY2" fmla="*/ 53859 h 840562"/>
              <a:gd name="connsiteX3" fmla="*/ 335 w 985297"/>
              <a:gd name="connsiteY3" fmla="*/ 433370 h 840562"/>
              <a:gd name="connsiteX4" fmla="*/ 192246 w 985297"/>
              <a:gd name="connsiteY4" fmla="*/ 739899 h 840562"/>
              <a:gd name="connsiteX5" fmla="*/ 402800 w 985297"/>
              <a:gd name="connsiteY5" fmla="*/ 821515 h 840562"/>
              <a:gd name="connsiteX6" fmla="*/ 644757 w 985297"/>
              <a:gd name="connsiteY6" fmla="*/ 823342 h 840562"/>
              <a:gd name="connsiteX7" fmla="*/ 944612 w 985297"/>
              <a:gd name="connsiteY7" fmla="*/ 629069 h 840562"/>
              <a:gd name="connsiteX8" fmla="*/ 985297 w 985297"/>
              <a:gd name="connsiteY8" fmla="*/ 371953 h 840562"/>
              <a:gd name="connsiteX9" fmla="*/ 878767 w 985297"/>
              <a:gd name="connsiteY9" fmla="*/ 115497 h 840562"/>
              <a:gd name="connsiteX10" fmla="*/ 727877 w 985297"/>
              <a:gd name="connsiteY10" fmla="*/ 54414 h 840562"/>
              <a:gd name="connsiteX11" fmla="*/ 567591 w 985297"/>
              <a:gd name="connsiteY11" fmla="*/ 88499 h 840562"/>
              <a:gd name="connsiteX0" fmla="*/ 564241 w 985297"/>
              <a:gd name="connsiteY0" fmla="*/ 92230 h 871595"/>
              <a:gd name="connsiteX1" fmla="*/ 445301 w 985297"/>
              <a:gd name="connsiteY1" fmla="*/ 102 h 871595"/>
              <a:gd name="connsiteX2" fmla="*/ 188227 w 985297"/>
              <a:gd name="connsiteY2" fmla="*/ 84892 h 871595"/>
              <a:gd name="connsiteX3" fmla="*/ 335 w 985297"/>
              <a:gd name="connsiteY3" fmla="*/ 464403 h 871595"/>
              <a:gd name="connsiteX4" fmla="*/ 192246 w 985297"/>
              <a:gd name="connsiteY4" fmla="*/ 770932 h 871595"/>
              <a:gd name="connsiteX5" fmla="*/ 402800 w 985297"/>
              <a:gd name="connsiteY5" fmla="*/ 852548 h 871595"/>
              <a:gd name="connsiteX6" fmla="*/ 644757 w 985297"/>
              <a:gd name="connsiteY6" fmla="*/ 854375 h 871595"/>
              <a:gd name="connsiteX7" fmla="*/ 944612 w 985297"/>
              <a:gd name="connsiteY7" fmla="*/ 660102 h 871595"/>
              <a:gd name="connsiteX8" fmla="*/ 985297 w 985297"/>
              <a:gd name="connsiteY8" fmla="*/ 402986 h 871595"/>
              <a:gd name="connsiteX9" fmla="*/ 878767 w 985297"/>
              <a:gd name="connsiteY9" fmla="*/ 146530 h 871595"/>
              <a:gd name="connsiteX10" fmla="*/ 727877 w 985297"/>
              <a:gd name="connsiteY10" fmla="*/ 85447 h 871595"/>
              <a:gd name="connsiteX11" fmla="*/ 567591 w 985297"/>
              <a:gd name="connsiteY11" fmla="*/ 119532 h 871595"/>
              <a:gd name="connsiteX0" fmla="*/ 445301 w 985297"/>
              <a:gd name="connsiteY0" fmla="*/ 102 h 871595"/>
              <a:gd name="connsiteX1" fmla="*/ 188227 w 985297"/>
              <a:gd name="connsiteY1" fmla="*/ 84892 h 871595"/>
              <a:gd name="connsiteX2" fmla="*/ 335 w 985297"/>
              <a:gd name="connsiteY2" fmla="*/ 464403 h 871595"/>
              <a:gd name="connsiteX3" fmla="*/ 192246 w 985297"/>
              <a:gd name="connsiteY3" fmla="*/ 770932 h 871595"/>
              <a:gd name="connsiteX4" fmla="*/ 402800 w 985297"/>
              <a:gd name="connsiteY4" fmla="*/ 852548 h 871595"/>
              <a:gd name="connsiteX5" fmla="*/ 644757 w 985297"/>
              <a:gd name="connsiteY5" fmla="*/ 854375 h 871595"/>
              <a:gd name="connsiteX6" fmla="*/ 944612 w 985297"/>
              <a:gd name="connsiteY6" fmla="*/ 660102 h 871595"/>
              <a:gd name="connsiteX7" fmla="*/ 985297 w 985297"/>
              <a:gd name="connsiteY7" fmla="*/ 402986 h 871595"/>
              <a:gd name="connsiteX8" fmla="*/ 878767 w 985297"/>
              <a:gd name="connsiteY8" fmla="*/ 146530 h 871595"/>
              <a:gd name="connsiteX9" fmla="*/ 727877 w 985297"/>
              <a:gd name="connsiteY9" fmla="*/ 85447 h 871595"/>
              <a:gd name="connsiteX10" fmla="*/ 567591 w 985297"/>
              <a:gd name="connsiteY10" fmla="*/ 119532 h 871595"/>
              <a:gd name="connsiteX0" fmla="*/ 445301 w 985297"/>
              <a:gd name="connsiteY0" fmla="*/ 102 h 879386"/>
              <a:gd name="connsiteX1" fmla="*/ 188227 w 985297"/>
              <a:gd name="connsiteY1" fmla="*/ 84892 h 879386"/>
              <a:gd name="connsiteX2" fmla="*/ 335 w 985297"/>
              <a:gd name="connsiteY2" fmla="*/ 464403 h 879386"/>
              <a:gd name="connsiteX3" fmla="*/ 192246 w 985297"/>
              <a:gd name="connsiteY3" fmla="*/ 770932 h 879386"/>
              <a:gd name="connsiteX4" fmla="*/ 396834 w 985297"/>
              <a:gd name="connsiteY4" fmla="*/ 867848 h 879386"/>
              <a:gd name="connsiteX5" fmla="*/ 644757 w 985297"/>
              <a:gd name="connsiteY5" fmla="*/ 854375 h 879386"/>
              <a:gd name="connsiteX6" fmla="*/ 944612 w 985297"/>
              <a:gd name="connsiteY6" fmla="*/ 660102 h 879386"/>
              <a:gd name="connsiteX7" fmla="*/ 985297 w 985297"/>
              <a:gd name="connsiteY7" fmla="*/ 402986 h 879386"/>
              <a:gd name="connsiteX8" fmla="*/ 878767 w 985297"/>
              <a:gd name="connsiteY8" fmla="*/ 146530 h 879386"/>
              <a:gd name="connsiteX9" fmla="*/ 727877 w 985297"/>
              <a:gd name="connsiteY9" fmla="*/ 85447 h 879386"/>
              <a:gd name="connsiteX10" fmla="*/ 567591 w 985297"/>
              <a:gd name="connsiteY10" fmla="*/ 119532 h 879386"/>
              <a:gd name="connsiteX0" fmla="*/ 445301 w 985297"/>
              <a:gd name="connsiteY0" fmla="*/ 102 h 879386"/>
              <a:gd name="connsiteX1" fmla="*/ 188227 w 985297"/>
              <a:gd name="connsiteY1" fmla="*/ 84892 h 879386"/>
              <a:gd name="connsiteX2" fmla="*/ 335 w 985297"/>
              <a:gd name="connsiteY2" fmla="*/ 464403 h 879386"/>
              <a:gd name="connsiteX3" fmla="*/ 192246 w 985297"/>
              <a:gd name="connsiteY3" fmla="*/ 770932 h 879386"/>
              <a:gd name="connsiteX4" fmla="*/ 396834 w 985297"/>
              <a:gd name="connsiteY4" fmla="*/ 867848 h 879386"/>
              <a:gd name="connsiteX5" fmla="*/ 644757 w 985297"/>
              <a:gd name="connsiteY5" fmla="*/ 854375 h 879386"/>
              <a:gd name="connsiteX6" fmla="*/ 944612 w 985297"/>
              <a:gd name="connsiteY6" fmla="*/ 660102 h 879386"/>
              <a:gd name="connsiteX7" fmla="*/ 985297 w 985297"/>
              <a:gd name="connsiteY7" fmla="*/ 402986 h 879386"/>
              <a:gd name="connsiteX8" fmla="*/ 878767 w 985297"/>
              <a:gd name="connsiteY8" fmla="*/ 146530 h 879386"/>
              <a:gd name="connsiteX9" fmla="*/ 689096 w 985297"/>
              <a:gd name="connsiteY9" fmla="*/ 49111 h 879386"/>
              <a:gd name="connsiteX10" fmla="*/ 567591 w 985297"/>
              <a:gd name="connsiteY10" fmla="*/ 119532 h 879386"/>
              <a:gd name="connsiteX0" fmla="*/ 445301 w 985297"/>
              <a:gd name="connsiteY0" fmla="*/ 102 h 879386"/>
              <a:gd name="connsiteX1" fmla="*/ 188227 w 985297"/>
              <a:gd name="connsiteY1" fmla="*/ 84892 h 879386"/>
              <a:gd name="connsiteX2" fmla="*/ 335 w 985297"/>
              <a:gd name="connsiteY2" fmla="*/ 464403 h 879386"/>
              <a:gd name="connsiteX3" fmla="*/ 192246 w 985297"/>
              <a:gd name="connsiteY3" fmla="*/ 770932 h 879386"/>
              <a:gd name="connsiteX4" fmla="*/ 396834 w 985297"/>
              <a:gd name="connsiteY4" fmla="*/ 867848 h 879386"/>
              <a:gd name="connsiteX5" fmla="*/ 644757 w 985297"/>
              <a:gd name="connsiteY5" fmla="*/ 854375 h 879386"/>
              <a:gd name="connsiteX6" fmla="*/ 944612 w 985297"/>
              <a:gd name="connsiteY6" fmla="*/ 660102 h 879386"/>
              <a:gd name="connsiteX7" fmla="*/ 985297 w 985297"/>
              <a:gd name="connsiteY7" fmla="*/ 402986 h 879386"/>
              <a:gd name="connsiteX8" fmla="*/ 878767 w 985297"/>
              <a:gd name="connsiteY8" fmla="*/ 146530 h 879386"/>
              <a:gd name="connsiteX9" fmla="*/ 689096 w 985297"/>
              <a:gd name="connsiteY9" fmla="*/ 49111 h 879386"/>
              <a:gd name="connsiteX10" fmla="*/ 521352 w 985297"/>
              <a:gd name="connsiteY10" fmla="*/ 83196 h 879386"/>
              <a:gd name="connsiteX0" fmla="*/ 445301 w 1025570"/>
              <a:gd name="connsiteY0" fmla="*/ 102 h 879386"/>
              <a:gd name="connsiteX1" fmla="*/ 188227 w 1025570"/>
              <a:gd name="connsiteY1" fmla="*/ 84892 h 879386"/>
              <a:gd name="connsiteX2" fmla="*/ 335 w 1025570"/>
              <a:gd name="connsiteY2" fmla="*/ 464403 h 879386"/>
              <a:gd name="connsiteX3" fmla="*/ 192246 w 1025570"/>
              <a:gd name="connsiteY3" fmla="*/ 770932 h 879386"/>
              <a:gd name="connsiteX4" fmla="*/ 396834 w 1025570"/>
              <a:gd name="connsiteY4" fmla="*/ 867848 h 879386"/>
              <a:gd name="connsiteX5" fmla="*/ 644757 w 1025570"/>
              <a:gd name="connsiteY5" fmla="*/ 854375 h 879386"/>
              <a:gd name="connsiteX6" fmla="*/ 944612 w 1025570"/>
              <a:gd name="connsiteY6" fmla="*/ 660102 h 879386"/>
              <a:gd name="connsiteX7" fmla="*/ 1025570 w 1025570"/>
              <a:gd name="connsiteY7" fmla="*/ 387686 h 879386"/>
              <a:gd name="connsiteX8" fmla="*/ 878767 w 1025570"/>
              <a:gd name="connsiteY8" fmla="*/ 146530 h 879386"/>
              <a:gd name="connsiteX9" fmla="*/ 689096 w 1025570"/>
              <a:gd name="connsiteY9" fmla="*/ 49111 h 879386"/>
              <a:gd name="connsiteX10" fmla="*/ 521352 w 1025570"/>
              <a:gd name="connsiteY10" fmla="*/ 83196 h 879386"/>
              <a:gd name="connsiteX0" fmla="*/ 445301 w 1025570"/>
              <a:gd name="connsiteY0" fmla="*/ 102 h 879386"/>
              <a:gd name="connsiteX1" fmla="*/ 188227 w 1025570"/>
              <a:gd name="connsiteY1" fmla="*/ 84892 h 879386"/>
              <a:gd name="connsiteX2" fmla="*/ 335 w 1025570"/>
              <a:gd name="connsiteY2" fmla="*/ 464403 h 879386"/>
              <a:gd name="connsiteX3" fmla="*/ 192246 w 1025570"/>
              <a:gd name="connsiteY3" fmla="*/ 770932 h 879386"/>
              <a:gd name="connsiteX4" fmla="*/ 396834 w 1025570"/>
              <a:gd name="connsiteY4" fmla="*/ 867848 h 879386"/>
              <a:gd name="connsiteX5" fmla="*/ 644757 w 1025570"/>
              <a:gd name="connsiteY5" fmla="*/ 854375 h 879386"/>
              <a:gd name="connsiteX6" fmla="*/ 944612 w 1025570"/>
              <a:gd name="connsiteY6" fmla="*/ 660102 h 879386"/>
              <a:gd name="connsiteX7" fmla="*/ 1025570 w 1025570"/>
              <a:gd name="connsiteY7" fmla="*/ 387686 h 879386"/>
              <a:gd name="connsiteX8" fmla="*/ 878767 w 1025570"/>
              <a:gd name="connsiteY8" fmla="*/ 146530 h 879386"/>
              <a:gd name="connsiteX9" fmla="*/ 689096 w 1025570"/>
              <a:gd name="connsiteY9" fmla="*/ 49111 h 879386"/>
              <a:gd name="connsiteX10" fmla="*/ 521352 w 1025570"/>
              <a:gd name="connsiteY10" fmla="*/ 83196 h 879386"/>
              <a:gd name="connsiteX0" fmla="*/ 445301 w 978503"/>
              <a:gd name="connsiteY0" fmla="*/ 102 h 879386"/>
              <a:gd name="connsiteX1" fmla="*/ 188227 w 978503"/>
              <a:gd name="connsiteY1" fmla="*/ 84892 h 879386"/>
              <a:gd name="connsiteX2" fmla="*/ 335 w 978503"/>
              <a:gd name="connsiteY2" fmla="*/ 464403 h 879386"/>
              <a:gd name="connsiteX3" fmla="*/ 192246 w 978503"/>
              <a:gd name="connsiteY3" fmla="*/ 770932 h 879386"/>
              <a:gd name="connsiteX4" fmla="*/ 396834 w 978503"/>
              <a:gd name="connsiteY4" fmla="*/ 867848 h 879386"/>
              <a:gd name="connsiteX5" fmla="*/ 644757 w 978503"/>
              <a:gd name="connsiteY5" fmla="*/ 854375 h 879386"/>
              <a:gd name="connsiteX6" fmla="*/ 944612 w 978503"/>
              <a:gd name="connsiteY6" fmla="*/ 660102 h 879386"/>
              <a:gd name="connsiteX7" fmla="*/ 977839 w 978503"/>
              <a:gd name="connsiteY7" fmla="*/ 406810 h 879386"/>
              <a:gd name="connsiteX8" fmla="*/ 878767 w 978503"/>
              <a:gd name="connsiteY8" fmla="*/ 146530 h 879386"/>
              <a:gd name="connsiteX9" fmla="*/ 689096 w 978503"/>
              <a:gd name="connsiteY9" fmla="*/ 49111 h 879386"/>
              <a:gd name="connsiteX10" fmla="*/ 521352 w 978503"/>
              <a:gd name="connsiteY10" fmla="*/ 83196 h 879386"/>
              <a:gd name="connsiteX0" fmla="*/ 445301 w 977839"/>
              <a:gd name="connsiteY0" fmla="*/ 102 h 879835"/>
              <a:gd name="connsiteX1" fmla="*/ 188227 w 977839"/>
              <a:gd name="connsiteY1" fmla="*/ 84892 h 879835"/>
              <a:gd name="connsiteX2" fmla="*/ 335 w 977839"/>
              <a:gd name="connsiteY2" fmla="*/ 464403 h 879835"/>
              <a:gd name="connsiteX3" fmla="*/ 192246 w 977839"/>
              <a:gd name="connsiteY3" fmla="*/ 770932 h 879835"/>
              <a:gd name="connsiteX4" fmla="*/ 396834 w 977839"/>
              <a:gd name="connsiteY4" fmla="*/ 867848 h 879835"/>
              <a:gd name="connsiteX5" fmla="*/ 644757 w 977839"/>
              <a:gd name="connsiteY5" fmla="*/ 854375 h 879835"/>
              <a:gd name="connsiteX6" fmla="*/ 917764 w 977839"/>
              <a:gd name="connsiteY6" fmla="*/ 652452 h 879835"/>
              <a:gd name="connsiteX7" fmla="*/ 977839 w 977839"/>
              <a:gd name="connsiteY7" fmla="*/ 406810 h 879835"/>
              <a:gd name="connsiteX8" fmla="*/ 878767 w 977839"/>
              <a:gd name="connsiteY8" fmla="*/ 146530 h 879835"/>
              <a:gd name="connsiteX9" fmla="*/ 689096 w 977839"/>
              <a:gd name="connsiteY9" fmla="*/ 49111 h 879835"/>
              <a:gd name="connsiteX10" fmla="*/ 521352 w 977839"/>
              <a:gd name="connsiteY10" fmla="*/ 83196 h 879835"/>
              <a:gd name="connsiteX0" fmla="*/ 445301 w 974856"/>
              <a:gd name="connsiteY0" fmla="*/ 102 h 879835"/>
              <a:gd name="connsiteX1" fmla="*/ 188227 w 974856"/>
              <a:gd name="connsiteY1" fmla="*/ 84892 h 879835"/>
              <a:gd name="connsiteX2" fmla="*/ 335 w 974856"/>
              <a:gd name="connsiteY2" fmla="*/ 464403 h 879835"/>
              <a:gd name="connsiteX3" fmla="*/ 192246 w 974856"/>
              <a:gd name="connsiteY3" fmla="*/ 770932 h 879835"/>
              <a:gd name="connsiteX4" fmla="*/ 396834 w 974856"/>
              <a:gd name="connsiteY4" fmla="*/ 867848 h 879835"/>
              <a:gd name="connsiteX5" fmla="*/ 644757 w 974856"/>
              <a:gd name="connsiteY5" fmla="*/ 854375 h 879835"/>
              <a:gd name="connsiteX6" fmla="*/ 917764 w 974856"/>
              <a:gd name="connsiteY6" fmla="*/ 652452 h 879835"/>
              <a:gd name="connsiteX7" fmla="*/ 974856 w 974856"/>
              <a:gd name="connsiteY7" fmla="*/ 374299 h 879835"/>
              <a:gd name="connsiteX8" fmla="*/ 878767 w 974856"/>
              <a:gd name="connsiteY8" fmla="*/ 146530 h 879835"/>
              <a:gd name="connsiteX9" fmla="*/ 689096 w 974856"/>
              <a:gd name="connsiteY9" fmla="*/ 49111 h 879835"/>
              <a:gd name="connsiteX10" fmla="*/ 521352 w 974856"/>
              <a:gd name="connsiteY10" fmla="*/ 83196 h 879835"/>
              <a:gd name="connsiteX0" fmla="*/ 445301 w 974856"/>
              <a:gd name="connsiteY0" fmla="*/ 102 h 879835"/>
              <a:gd name="connsiteX1" fmla="*/ 188227 w 974856"/>
              <a:gd name="connsiteY1" fmla="*/ 84892 h 879835"/>
              <a:gd name="connsiteX2" fmla="*/ 335 w 974856"/>
              <a:gd name="connsiteY2" fmla="*/ 464403 h 879835"/>
              <a:gd name="connsiteX3" fmla="*/ 192246 w 974856"/>
              <a:gd name="connsiteY3" fmla="*/ 770932 h 879835"/>
              <a:gd name="connsiteX4" fmla="*/ 396834 w 974856"/>
              <a:gd name="connsiteY4" fmla="*/ 867848 h 879835"/>
              <a:gd name="connsiteX5" fmla="*/ 644757 w 974856"/>
              <a:gd name="connsiteY5" fmla="*/ 854375 h 879835"/>
              <a:gd name="connsiteX6" fmla="*/ 917764 w 974856"/>
              <a:gd name="connsiteY6" fmla="*/ 652452 h 879835"/>
              <a:gd name="connsiteX7" fmla="*/ 974856 w 974856"/>
              <a:gd name="connsiteY7" fmla="*/ 374299 h 879835"/>
              <a:gd name="connsiteX8" fmla="*/ 878767 w 974856"/>
              <a:gd name="connsiteY8" fmla="*/ 146530 h 879835"/>
              <a:gd name="connsiteX9" fmla="*/ 689096 w 974856"/>
              <a:gd name="connsiteY9" fmla="*/ 49111 h 879835"/>
              <a:gd name="connsiteX10" fmla="*/ 521352 w 974856"/>
              <a:gd name="connsiteY10" fmla="*/ 83196 h 879835"/>
              <a:gd name="connsiteX0" fmla="*/ 445301 w 977444"/>
              <a:gd name="connsiteY0" fmla="*/ 102 h 879835"/>
              <a:gd name="connsiteX1" fmla="*/ 188227 w 977444"/>
              <a:gd name="connsiteY1" fmla="*/ 84892 h 879835"/>
              <a:gd name="connsiteX2" fmla="*/ 335 w 977444"/>
              <a:gd name="connsiteY2" fmla="*/ 464403 h 879835"/>
              <a:gd name="connsiteX3" fmla="*/ 192246 w 977444"/>
              <a:gd name="connsiteY3" fmla="*/ 770932 h 879835"/>
              <a:gd name="connsiteX4" fmla="*/ 396834 w 977444"/>
              <a:gd name="connsiteY4" fmla="*/ 867848 h 879835"/>
              <a:gd name="connsiteX5" fmla="*/ 644757 w 977444"/>
              <a:gd name="connsiteY5" fmla="*/ 854375 h 879835"/>
              <a:gd name="connsiteX6" fmla="*/ 917764 w 977444"/>
              <a:gd name="connsiteY6" fmla="*/ 652452 h 879835"/>
              <a:gd name="connsiteX7" fmla="*/ 974856 w 977444"/>
              <a:gd name="connsiteY7" fmla="*/ 374299 h 879835"/>
              <a:gd name="connsiteX8" fmla="*/ 878767 w 977444"/>
              <a:gd name="connsiteY8" fmla="*/ 146530 h 879835"/>
              <a:gd name="connsiteX9" fmla="*/ 689096 w 977444"/>
              <a:gd name="connsiteY9" fmla="*/ 49111 h 879835"/>
              <a:gd name="connsiteX10" fmla="*/ 521352 w 977444"/>
              <a:gd name="connsiteY10" fmla="*/ 83196 h 879835"/>
              <a:gd name="connsiteX0" fmla="*/ 445301 w 994337"/>
              <a:gd name="connsiteY0" fmla="*/ 102 h 879835"/>
              <a:gd name="connsiteX1" fmla="*/ 188227 w 994337"/>
              <a:gd name="connsiteY1" fmla="*/ 84892 h 879835"/>
              <a:gd name="connsiteX2" fmla="*/ 335 w 994337"/>
              <a:gd name="connsiteY2" fmla="*/ 464403 h 879835"/>
              <a:gd name="connsiteX3" fmla="*/ 192246 w 994337"/>
              <a:gd name="connsiteY3" fmla="*/ 770932 h 879835"/>
              <a:gd name="connsiteX4" fmla="*/ 396834 w 994337"/>
              <a:gd name="connsiteY4" fmla="*/ 867848 h 879835"/>
              <a:gd name="connsiteX5" fmla="*/ 644757 w 994337"/>
              <a:gd name="connsiteY5" fmla="*/ 854375 h 879835"/>
              <a:gd name="connsiteX6" fmla="*/ 917764 w 994337"/>
              <a:gd name="connsiteY6" fmla="*/ 652452 h 879835"/>
              <a:gd name="connsiteX7" fmla="*/ 992755 w 994337"/>
              <a:gd name="connsiteY7" fmla="*/ 372387 h 879835"/>
              <a:gd name="connsiteX8" fmla="*/ 878767 w 994337"/>
              <a:gd name="connsiteY8" fmla="*/ 146530 h 879835"/>
              <a:gd name="connsiteX9" fmla="*/ 689096 w 994337"/>
              <a:gd name="connsiteY9" fmla="*/ 49111 h 879835"/>
              <a:gd name="connsiteX10" fmla="*/ 521352 w 994337"/>
              <a:gd name="connsiteY10" fmla="*/ 83196 h 879835"/>
              <a:gd name="connsiteX0" fmla="*/ 445301 w 994337"/>
              <a:gd name="connsiteY0" fmla="*/ 102 h 879835"/>
              <a:gd name="connsiteX1" fmla="*/ 188227 w 994337"/>
              <a:gd name="connsiteY1" fmla="*/ 84892 h 879835"/>
              <a:gd name="connsiteX2" fmla="*/ 335 w 994337"/>
              <a:gd name="connsiteY2" fmla="*/ 464403 h 879835"/>
              <a:gd name="connsiteX3" fmla="*/ 192246 w 994337"/>
              <a:gd name="connsiteY3" fmla="*/ 770932 h 879835"/>
              <a:gd name="connsiteX4" fmla="*/ 396834 w 994337"/>
              <a:gd name="connsiteY4" fmla="*/ 867848 h 879835"/>
              <a:gd name="connsiteX5" fmla="*/ 644757 w 994337"/>
              <a:gd name="connsiteY5" fmla="*/ 854375 h 879835"/>
              <a:gd name="connsiteX6" fmla="*/ 917764 w 994337"/>
              <a:gd name="connsiteY6" fmla="*/ 652452 h 879835"/>
              <a:gd name="connsiteX7" fmla="*/ 992755 w 994337"/>
              <a:gd name="connsiteY7" fmla="*/ 372387 h 879835"/>
              <a:gd name="connsiteX8" fmla="*/ 878767 w 994337"/>
              <a:gd name="connsiteY8" fmla="*/ 146530 h 879835"/>
              <a:gd name="connsiteX9" fmla="*/ 659264 w 994337"/>
              <a:gd name="connsiteY9" fmla="*/ 12775 h 879835"/>
              <a:gd name="connsiteX10" fmla="*/ 521352 w 994337"/>
              <a:gd name="connsiteY10" fmla="*/ 83196 h 879835"/>
              <a:gd name="connsiteX0" fmla="*/ 445301 w 994337"/>
              <a:gd name="connsiteY0" fmla="*/ 102 h 879835"/>
              <a:gd name="connsiteX1" fmla="*/ 188227 w 994337"/>
              <a:gd name="connsiteY1" fmla="*/ 84892 h 879835"/>
              <a:gd name="connsiteX2" fmla="*/ 335 w 994337"/>
              <a:gd name="connsiteY2" fmla="*/ 464403 h 879835"/>
              <a:gd name="connsiteX3" fmla="*/ 192246 w 994337"/>
              <a:gd name="connsiteY3" fmla="*/ 770932 h 879835"/>
              <a:gd name="connsiteX4" fmla="*/ 396834 w 994337"/>
              <a:gd name="connsiteY4" fmla="*/ 867848 h 879835"/>
              <a:gd name="connsiteX5" fmla="*/ 644757 w 994337"/>
              <a:gd name="connsiteY5" fmla="*/ 854375 h 879835"/>
              <a:gd name="connsiteX6" fmla="*/ 917764 w 994337"/>
              <a:gd name="connsiteY6" fmla="*/ 652452 h 879835"/>
              <a:gd name="connsiteX7" fmla="*/ 992755 w 994337"/>
              <a:gd name="connsiteY7" fmla="*/ 372387 h 879835"/>
              <a:gd name="connsiteX8" fmla="*/ 878767 w 994337"/>
              <a:gd name="connsiteY8" fmla="*/ 146530 h 879835"/>
              <a:gd name="connsiteX9" fmla="*/ 659264 w 994337"/>
              <a:gd name="connsiteY9" fmla="*/ 12775 h 879835"/>
              <a:gd name="connsiteX10" fmla="*/ 475113 w 994337"/>
              <a:gd name="connsiteY10" fmla="*/ 50685 h 879835"/>
              <a:gd name="connsiteX0" fmla="*/ 445301 w 994337"/>
              <a:gd name="connsiteY0" fmla="*/ 102 h 879835"/>
              <a:gd name="connsiteX1" fmla="*/ 188227 w 994337"/>
              <a:gd name="connsiteY1" fmla="*/ 84892 h 879835"/>
              <a:gd name="connsiteX2" fmla="*/ 335 w 994337"/>
              <a:gd name="connsiteY2" fmla="*/ 464403 h 879835"/>
              <a:gd name="connsiteX3" fmla="*/ 192246 w 994337"/>
              <a:gd name="connsiteY3" fmla="*/ 770932 h 879835"/>
              <a:gd name="connsiteX4" fmla="*/ 396834 w 994337"/>
              <a:gd name="connsiteY4" fmla="*/ 867848 h 879835"/>
              <a:gd name="connsiteX5" fmla="*/ 644757 w 994337"/>
              <a:gd name="connsiteY5" fmla="*/ 854375 h 879835"/>
              <a:gd name="connsiteX6" fmla="*/ 917764 w 994337"/>
              <a:gd name="connsiteY6" fmla="*/ 652452 h 879835"/>
              <a:gd name="connsiteX7" fmla="*/ 992755 w 994337"/>
              <a:gd name="connsiteY7" fmla="*/ 372387 h 879835"/>
              <a:gd name="connsiteX8" fmla="*/ 878767 w 994337"/>
              <a:gd name="connsiteY8" fmla="*/ 146530 h 879835"/>
              <a:gd name="connsiteX9" fmla="*/ 659264 w 994337"/>
              <a:gd name="connsiteY9" fmla="*/ 12775 h 879835"/>
              <a:gd name="connsiteX10" fmla="*/ 475113 w 994337"/>
              <a:gd name="connsiteY10" fmla="*/ 50685 h 879835"/>
              <a:gd name="connsiteX0" fmla="*/ 445301 w 994337"/>
              <a:gd name="connsiteY0" fmla="*/ 102 h 879835"/>
              <a:gd name="connsiteX1" fmla="*/ 188227 w 994337"/>
              <a:gd name="connsiteY1" fmla="*/ 84892 h 879835"/>
              <a:gd name="connsiteX2" fmla="*/ 335 w 994337"/>
              <a:gd name="connsiteY2" fmla="*/ 464403 h 879835"/>
              <a:gd name="connsiteX3" fmla="*/ 192246 w 994337"/>
              <a:gd name="connsiteY3" fmla="*/ 770932 h 879835"/>
              <a:gd name="connsiteX4" fmla="*/ 396834 w 994337"/>
              <a:gd name="connsiteY4" fmla="*/ 867848 h 879835"/>
              <a:gd name="connsiteX5" fmla="*/ 644757 w 994337"/>
              <a:gd name="connsiteY5" fmla="*/ 854375 h 879835"/>
              <a:gd name="connsiteX6" fmla="*/ 917764 w 994337"/>
              <a:gd name="connsiteY6" fmla="*/ 652452 h 879835"/>
              <a:gd name="connsiteX7" fmla="*/ 992755 w 994337"/>
              <a:gd name="connsiteY7" fmla="*/ 372387 h 879835"/>
              <a:gd name="connsiteX8" fmla="*/ 878767 w 994337"/>
              <a:gd name="connsiteY8" fmla="*/ 146530 h 879835"/>
              <a:gd name="connsiteX9" fmla="*/ 659264 w 994337"/>
              <a:gd name="connsiteY9" fmla="*/ 12775 h 879835"/>
              <a:gd name="connsiteX10" fmla="*/ 475113 w 994337"/>
              <a:gd name="connsiteY10" fmla="*/ 50685 h 879835"/>
              <a:gd name="connsiteX0" fmla="*/ 445301 w 994337"/>
              <a:gd name="connsiteY0" fmla="*/ 102 h 879835"/>
              <a:gd name="connsiteX1" fmla="*/ 188227 w 994337"/>
              <a:gd name="connsiteY1" fmla="*/ 84892 h 879835"/>
              <a:gd name="connsiteX2" fmla="*/ 335 w 994337"/>
              <a:gd name="connsiteY2" fmla="*/ 464403 h 879835"/>
              <a:gd name="connsiteX3" fmla="*/ 192246 w 994337"/>
              <a:gd name="connsiteY3" fmla="*/ 770932 h 879835"/>
              <a:gd name="connsiteX4" fmla="*/ 396834 w 994337"/>
              <a:gd name="connsiteY4" fmla="*/ 867848 h 879835"/>
              <a:gd name="connsiteX5" fmla="*/ 644757 w 994337"/>
              <a:gd name="connsiteY5" fmla="*/ 854375 h 879835"/>
              <a:gd name="connsiteX6" fmla="*/ 917764 w 994337"/>
              <a:gd name="connsiteY6" fmla="*/ 652452 h 879835"/>
              <a:gd name="connsiteX7" fmla="*/ 992755 w 994337"/>
              <a:gd name="connsiteY7" fmla="*/ 372387 h 879835"/>
              <a:gd name="connsiteX8" fmla="*/ 878767 w 994337"/>
              <a:gd name="connsiteY8" fmla="*/ 146530 h 879835"/>
              <a:gd name="connsiteX9" fmla="*/ 659264 w 994337"/>
              <a:gd name="connsiteY9" fmla="*/ 12775 h 879835"/>
              <a:gd name="connsiteX10" fmla="*/ 475113 w 994337"/>
              <a:gd name="connsiteY10" fmla="*/ 50685 h 879835"/>
              <a:gd name="connsiteX0" fmla="*/ 445301 w 994337"/>
              <a:gd name="connsiteY0" fmla="*/ 14101 h 893834"/>
              <a:gd name="connsiteX1" fmla="*/ 188227 w 994337"/>
              <a:gd name="connsiteY1" fmla="*/ 98891 h 893834"/>
              <a:gd name="connsiteX2" fmla="*/ 335 w 994337"/>
              <a:gd name="connsiteY2" fmla="*/ 478402 h 893834"/>
              <a:gd name="connsiteX3" fmla="*/ 192246 w 994337"/>
              <a:gd name="connsiteY3" fmla="*/ 784931 h 893834"/>
              <a:gd name="connsiteX4" fmla="*/ 396834 w 994337"/>
              <a:gd name="connsiteY4" fmla="*/ 881847 h 893834"/>
              <a:gd name="connsiteX5" fmla="*/ 644757 w 994337"/>
              <a:gd name="connsiteY5" fmla="*/ 868374 h 893834"/>
              <a:gd name="connsiteX6" fmla="*/ 917764 w 994337"/>
              <a:gd name="connsiteY6" fmla="*/ 666451 h 893834"/>
              <a:gd name="connsiteX7" fmla="*/ 992755 w 994337"/>
              <a:gd name="connsiteY7" fmla="*/ 386386 h 893834"/>
              <a:gd name="connsiteX8" fmla="*/ 878767 w 994337"/>
              <a:gd name="connsiteY8" fmla="*/ 160529 h 893834"/>
              <a:gd name="connsiteX9" fmla="*/ 633907 w 994337"/>
              <a:gd name="connsiteY9" fmla="*/ 0 h 893834"/>
              <a:gd name="connsiteX10" fmla="*/ 475113 w 994337"/>
              <a:gd name="connsiteY10" fmla="*/ 64684 h 893834"/>
              <a:gd name="connsiteX0" fmla="*/ 445301 w 994337"/>
              <a:gd name="connsiteY0" fmla="*/ 14101 h 893834"/>
              <a:gd name="connsiteX1" fmla="*/ 188227 w 994337"/>
              <a:gd name="connsiteY1" fmla="*/ 98891 h 893834"/>
              <a:gd name="connsiteX2" fmla="*/ 335 w 994337"/>
              <a:gd name="connsiteY2" fmla="*/ 478402 h 893834"/>
              <a:gd name="connsiteX3" fmla="*/ 192246 w 994337"/>
              <a:gd name="connsiteY3" fmla="*/ 784931 h 893834"/>
              <a:gd name="connsiteX4" fmla="*/ 396834 w 994337"/>
              <a:gd name="connsiteY4" fmla="*/ 881847 h 893834"/>
              <a:gd name="connsiteX5" fmla="*/ 644757 w 994337"/>
              <a:gd name="connsiteY5" fmla="*/ 868374 h 893834"/>
              <a:gd name="connsiteX6" fmla="*/ 917764 w 994337"/>
              <a:gd name="connsiteY6" fmla="*/ 666451 h 893834"/>
              <a:gd name="connsiteX7" fmla="*/ 992755 w 994337"/>
              <a:gd name="connsiteY7" fmla="*/ 386386 h 893834"/>
              <a:gd name="connsiteX8" fmla="*/ 896666 w 994337"/>
              <a:gd name="connsiteY8" fmla="*/ 118456 h 893834"/>
              <a:gd name="connsiteX9" fmla="*/ 633907 w 994337"/>
              <a:gd name="connsiteY9" fmla="*/ 0 h 893834"/>
              <a:gd name="connsiteX10" fmla="*/ 475113 w 994337"/>
              <a:gd name="connsiteY10" fmla="*/ 64684 h 893834"/>
              <a:gd name="connsiteX0" fmla="*/ 405148 w 954184"/>
              <a:gd name="connsiteY0" fmla="*/ 14101 h 893834"/>
              <a:gd name="connsiteX1" fmla="*/ 148074 w 954184"/>
              <a:gd name="connsiteY1" fmla="*/ 98891 h 893834"/>
              <a:gd name="connsiteX2" fmla="*/ 455 w 954184"/>
              <a:gd name="connsiteY2" fmla="*/ 489877 h 893834"/>
              <a:gd name="connsiteX3" fmla="*/ 152093 w 954184"/>
              <a:gd name="connsiteY3" fmla="*/ 784931 h 893834"/>
              <a:gd name="connsiteX4" fmla="*/ 356681 w 954184"/>
              <a:gd name="connsiteY4" fmla="*/ 881847 h 893834"/>
              <a:gd name="connsiteX5" fmla="*/ 604604 w 954184"/>
              <a:gd name="connsiteY5" fmla="*/ 868374 h 893834"/>
              <a:gd name="connsiteX6" fmla="*/ 877611 w 954184"/>
              <a:gd name="connsiteY6" fmla="*/ 666451 h 893834"/>
              <a:gd name="connsiteX7" fmla="*/ 952602 w 954184"/>
              <a:gd name="connsiteY7" fmla="*/ 386386 h 893834"/>
              <a:gd name="connsiteX8" fmla="*/ 856513 w 954184"/>
              <a:gd name="connsiteY8" fmla="*/ 118456 h 893834"/>
              <a:gd name="connsiteX9" fmla="*/ 593754 w 954184"/>
              <a:gd name="connsiteY9" fmla="*/ 0 h 893834"/>
              <a:gd name="connsiteX10" fmla="*/ 434960 w 954184"/>
              <a:gd name="connsiteY10" fmla="*/ 64684 h 893834"/>
              <a:gd name="connsiteX0" fmla="*/ 404716 w 953752"/>
              <a:gd name="connsiteY0" fmla="*/ 14101 h 893834"/>
              <a:gd name="connsiteX1" fmla="*/ 147642 w 953752"/>
              <a:gd name="connsiteY1" fmla="*/ 98891 h 893834"/>
              <a:gd name="connsiteX2" fmla="*/ 23 w 953752"/>
              <a:gd name="connsiteY2" fmla="*/ 489877 h 893834"/>
              <a:gd name="connsiteX3" fmla="*/ 151661 w 953752"/>
              <a:gd name="connsiteY3" fmla="*/ 784931 h 893834"/>
              <a:gd name="connsiteX4" fmla="*/ 356249 w 953752"/>
              <a:gd name="connsiteY4" fmla="*/ 881847 h 893834"/>
              <a:gd name="connsiteX5" fmla="*/ 604172 w 953752"/>
              <a:gd name="connsiteY5" fmla="*/ 868374 h 893834"/>
              <a:gd name="connsiteX6" fmla="*/ 877179 w 953752"/>
              <a:gd name="connsiteY6" fmla="*/ 666451 h 893834"/>
              <a:gd name="connsiteX7" fmla="*/ 952170 w 953752"/>
              <a:gd name="connsiteY7" fmla="*/ 386386 h 893834"/>
              <a:gd name="connsiteX8" fmla="*/ 856081 w 953752"/>
              <a:gd name="connsiteY8" fmla="*/ 118456 h 893834"/>
              <a:gd name="connsiteX9" fmla="*/ 593322 w 953752"/>
              <a:gd name="connsiteY9" fmla="*/ 0 h 893834"/>
              <a:gd name="connsiteX10" fmla="*/ 434528 w 953752"/>
              <a:gd name="connsiteY10" fmla="*/ 64684 h 893834"/>
              <a:gd name="connsiteX0" fmla="*/ 377875 w 926911"/>
              <a:gd name="connsiteY0" fmla="*/ 14101 h 893834"/>
              <a:gd name="connsiteX1" fmla="*/ 120801 w 926911"/>
              <a:gd name="connsiteY1" fmla="*/ 98891 h 893834"/>
              <a:gd name="connsiteX2" fmla="*/ 31 w 926911"/>
              <a:gd name="connsiteY2" fmla="*/ 478403 h 893834"/>
              <a:gd name="connsiteX3" fmla="*/ 124820 w 926911"/>
              <a:gd name="connsiteY3" fmla="*/ 784931 h 893834"/>
              <a:gd name="connsiteX4" fmla="*/ 329408 w 926911"/>
              <a:gd name="connsiteY4" fmla="*/ 881847 h 893834"/>
              <a:gd name="connsiteX5" fmla="*/ 577331 w 926911"/>
              <a:gd name="connsiteY5" fmla="*/ 868374 h 893834"/>
              <a:gd name="connsiteX6" fmla="*/ 850338 w 926911"/>
              <a:gd name="connsiteY6" fmla="*/ 666451 h 893834"/>
              <a:gd name="connsiteX7" fmla="*/ 925329 w 926911"/>
              <a:gd name="connsiteY7" fmla="*/ 386386 h 893834"/>
              <a:gd name="connsiteX8" fmla="*/ 829240 w 926911"/>
              <a:gd name="connsiteY8" fmla="*/ 118456 h 893834"/>
              <a:gd name="connsiteX9" fmla="*/ 566481 w 926911"/>
              <a:gd name="connsiteY9" fmla="*/ 0 h 893834"/>
              <a:gd name="connsiteX10" fmla="*/ 407687 w 926911"/>
              <a:gd name="connsiteY10" fmla="*/ 64684 h 893834"/>
              <a:gd name="connsiteX0" fmla="*/ 377875 w 926911"/>
              <a:gd name="connsiteY0" fmla="*/ 14101 h 893834"/>
              <a:gd name="connsiteX1" fmla="*/ 120801 w 926911"/>
              <a:gd name="connsiteY1" fmla="*/ 98891 h 893834"/>
              <a:gd name="connsiteX2" fmla="*/ 31 w 926911"/>
              <a:gd name="connsiteY2" fmla="*/ 478403 h 893834"/>
              <a:gd name="connsiteX3" fmla="*/ 124820 w 926911"/>
              <a:gd name="connsiteY3" fmla="*/ 784931 h 893834"/>
              <a:gd name="connsiteX4" fmla="*/ 329408 w 926911"/>
              <a:gd name="connsiteY4" fmla="*/ 881847 h 893834"/>
              <a:gd name="connsiteX5" fmla="*/ 577331 w 926911"/>
              <a:gd name="connsiteY5" fmla="*/ 868374 h 893834"/>
              <a:gd name="connsiteX6" fmla="*/ 850338 w 926911"/>
              <a:gd name="connsiteY6" fmla="*/ 666451 h 893834"/>
              <a:gd name="connsiteX7" fmla="*/ 925329 w 926911"/>
              <a:gd name="connsiteY7" fmla="*/ 386386 h 893834"/>
              <a:gd name="connsiteX8" fmla="*/ 829240 w 926911"/>
              <a:gd name="connsiteY8" fmla="*/ 118456 h 893834"/>
              <a:gd name="connsiteX9" fmla="*/ 566481 w 926911"/>
              <a:gd name="connsiteY9" fmla="*/ 0 h 893834"/>
              <a:gd name="connsiteX10" fmla="*/ 407687 w 926911"/>
              <a:gd name="connsiteY10" fmla="*/ 64684 h 89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6911" h="893834">
                <a:moveTo>
                  <a:pt x="377875" y="14101"/>
                </a:moveTo>
                <a:cubicBezTo>
                  <a:pt x="315206" y="12878"/>
                  <a:pt x="183775" y="21507"/>
                  <a:pt x="120801" y="98891"/>
                </a:cubicBezTo>
                <a:cubicBezTo>
                  <a:pt x="57827" y="176275"/>
                  <a:pt x="-1541" y="303171"/>
                  <a:pt x="31" y="478403"/>
                </a:cubicBezTo>
                <a:cubicBezTo>
                  <a:pt x="3160" y="519279"/>
                  <a:pt x="69924" y="717690"/>
                  <a:pt x="124820" y="784931"/>
                </a:cubicBezTo>
                <a:cubicBezTo>
                  <a:pt x="179716" y="852172"/>
                  <a:pt x="253989" y="867940"/>
                  <a:pt x="329408" y="881847"/>
                </a:cubicBezTo>
                <a:cubicBezTo>
                  <a:pt x="404827" y="895754"/>
                  <a:pt x="490509" y="904273"/>
                  <a:pt x="577331" y="868374"/>
                </a:cubicBezTo>
                <a:cubicBezTo>
                  <a:pt x="664153" y="832475"/>
                  <a:pt x="792338" y="746782"/>
                  <a:pt x="850338" y="666451"/>
                </a:cubicBezTo>
                <a:cubicBezTo>
                  <a:pt x="908338" y="586120"/>
                  <a:pt x="933777" y="482922"/>
                  <a:pt x="925329" y="386386"/>
                </a:cubicBezTo>
                <a:cubicBezTo>
                  <a:pt x="917338" y="266367"/>
                  <a:pt x="889048" y="182854"/>
                  <a:pt x="829240" y="118456"/>
                </a:cubicBezTo>
                <a:cubicBezTo>
                  <a:pt x="769432" y="54058"/>
                  <a:pt x="686204" y="6978"/>
                  <a:pt x="566481" y="0"/>
                </a:cubicBezTo>
                <a:cubicBezTo>
                  <a:pt x="449412" y="22074"/>
                  <a:pt x="444457" y="42330"/>
                  <a:pt x="407687" y="64684"/>
                </a:cubicBezTo>
              </a:path>
            </a:pathLst>
          </a:custGeom>
          <a:noFill/>
          <a:ln w="28575">
            <a:solidFill>
              <a:srgbClr val="A65C4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48646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6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6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2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621"/>
                            </p:stCondLst>
                            <p:childTnLst>
                              <p:par>
                                <p:cTn id="45" presetID="2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8" grpId="0" animBg="1"/>
      <p:bldP spid="10" grpId="0" animBg="1"/>
      <p:bldP spid="2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 summary: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000" dirty="0"/>
              <a:t>New students in the 2018/19 academic year will be using online timesheets</a:t>
            </a:r>
          </a:p>
          <a:p>
            <a:r>
              <a:rPr lang="en-GB" sz="2000" dirty="0"/>
              <a:t>Returning students will continue with paper timesheets</a:t>
            </a:r>
          </a:p>
          <a:p>
            <a:r>
              <a:rPr lang="en-GB" sz="2000" dirty="0"/>
              <a:t>You will get an email when you have an online timesheet to approve</a:t>
            </a:r>
          </a:p>
          <a:p>
            <a:r>
              <a:rPr lang="en-GB" sz="2000" dirty="0"/>
              <a:t>Tick off the days to sign off the timesheet</a:t>
            </a:r>
          </a:p>
          <a:p>
            <a:r>
              <a:rPr lang="en-GB" sz="2000" dirty="0"/>
              <a:t>If there is an error you can reject it for the student to correct</a:t>
            </a:r>
          </a:p>
          <a:p>
            <a:r>
              <a:rPr lang="en-GB" sz="2000" dirty="0"/>
              <a:t>Please approve timesheets within 5 working days</a:t>
            </a:r>
          </a:p>
        </p:txBody>
      </p:sp>
      <p:pic>
        <p:nvPicPr>
          <p:cNvPr id="4" name="please approve with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  <p:pic>
        <p:nvPicPr>
          <p:cNvPr id="6" name="approve withi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58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  <p:pic>
        <p:nvPicPr>
          <p:cNvPr id="7" name="please approv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  <p:pic>
        <p:nvPicPr>
          <p:cNvPr id="8" name="approve timeshee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7">
                  <p14:trim st="2994" end="956.843499999999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  <p:pic>
        <p:nvPicPr>
          <p:cNvPr id="9" name="Summar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257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68800" y="23685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3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9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build="p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For any issues or questions: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7583" y="1635646"/>
            <a:ext cx="6740030" cy="3116592"/>
          </a:xfrm>
        </p:spPr>
        <p:txBody>
          <a:bodyPr/>
          <a:lstStyle/>
          <a:p>
            <a:pPr marL="0" indent="0">
              <a:buNone/>
            </a:pPr>
            <a:r>
              <a:rPr lang="en-GB" sz="2600" dirty="0"/>
              <a:t>If you have technical problems using online timesheets, </a:t>
            </a:r>
            <a:r>
              <a:rPr lang="en-GB" sz="2600"/>
              <a:t>contact </a:t>
            </a:r>
            <a:r>
              <a:rPr lang="en-GB" sz="2600" u="sng">
                <a:solidFill>
                  <a:srgbClr val="16818D"/>
                </a:solidFill>
              </a:rPr>
              <a:t>arc.systems@</a:t>
            </a:r>
            <a:r>
              <a:rPr lang="en-GB" sz="2600" u="sng" dirty="0">
                <a:solidFill>
                  <a:srgbClr val="16818D"/>
                </a:solidFill>
              </a:rPr>
              <a:t>uwe.ac.uk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If you have questions about a student’s practice hours, contact </a:t>
            </a:r>
            <a:r>
              <a:rPr lang="en-GB" sz="2600" u="sng" dirty="0">
                <a:solidFill>
                  <a:srgbClr val="16818D"/>
                </a:solidFill>
              </a:rPr>
              <a:t>hscpsl@uwe.ac.uk</a:t>
            </a:r>
            <a:r>
              <a:rPr lang="en-GB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04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6818D"/>
      </a:hlink>
      <a:folHlink>
        <a:srgbClr val="1681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56E99604-B34A-AB45-82E2-A2F6C5EC15CC}" vid="{C3811B3D-AE0C-294C-BC2C-607328485A3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letion_x0020_date xmlns="4723e90a-1f6c-4da3-ae63-6491d4633b77" xsi:nil="true"/>
    <TaxKeywordTaxHTField xmlns="2d2babf3-1370-4d19-b9dc-e0640dd76129">
      <Terms xmlns="http://schemas.microsoft.com/office/infopath/2007/PartnerControls"/>
    </TaxKeywordTaxHTField>
    <Comments xmlns="4723e90a-1f6c-4da3-ae63-6491d4633b77" xsi:nil="true"/>
    <TaxCatchAll xmlns="2d2babf3-1370-4d19-b9dc-e0640dd76129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D26134BFB5024683402525140FBAE3" ma:contentTypeVersion="5" ma:contentTypeDescription="Create a new document." ma:contentTypeScope="" ma:versionID="64789dc0002d1a6826011653d166a88b">
  <xsd:schema xmlns:xsd="http://www.w3.org/2001/XMLSchema" xmlns:xs="http://www.w3.org/2001/XMLSchema" xmlns:p="http://schemas.microsoft.com/office/2006/metadata/properties" xmlns:ns2="2d2babf3-1370-4d19-b9dc-e0640dd76129" xmlns:ns3="4723e90a-1f6c-4da3-ae63-6491d4633b77" targetNamespace="http://schemas.microsoft.com/office/2006/metadata/properties" ma:root="true" ma:fieldsID="e5b36bd5fe3cd74d1dee5b0b16c85b87" ns2:_="" ns3:_="">
    <xsd:import namespace="2d2babf3-1370-4d19-b9dc-e0640dd76129"/>
    <xsd:import namespace="4723e90a-1f6c-4da3-ae63-6491d4633b77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Deletion_x0020_date" minOccurs="0"/>
                <xsd:element ref="ns3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babf3-1370-4d19-b9dc-e0640dd76129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d3772981-637c-4bb0-8f68-f8c5d00803b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886fff69-ac5c-4994-a30f-f5bc3bd676b8}" ma:internalName="TaxCatchAll" ma:showField="CatchAllData" ma:web="2d2babf3-1370-4d19-b9dc-e0640dd761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3e90a-1f6c-4da3-ae63-6491d4633b77" elementFormDefault="qualified">
    <xsd:import namespace="http://schemas.microsoft.com/office/2006/documentManagement/types"/>
    <xsd:import namespace="http://schemas.microsoft.com/office/infopath/2007/PartnerControls"/>
    <xsd:element name="Deletion_x0020_date" ma:index="11" nillable="true" ma:displayName="Deletion date" ma:format="DateOnly" ma:internalName="Deletion_x0020_date">
      <xsd:simpleType>
        <xsd:restriction base="dms:DateTime"/>
      </xsd:simpleType>
    </xsd:element>
    <xsd:element name="Comments" ma:index="12" nillable="true" ma:displayName="Comments" ma:internalName="Comment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992FC1-098E-410A-91EC-A9C162EAFD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DB2F65-7B48-494E-BE05-55CD0A5507CB}">
  <ds:schemaRefs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C9C791A-69D1-4756-B519-D01F6102982B}"/>
</file>

<file path=docProps/app.xml><?xml version="1.0" encoding="utf-8"?>
<Properties xmlns="http://schemas.openxmlformats.org/officeDocument/2006/extended-properties" xmlns:vt="http://schemas.openxmlformats.org/officeDocument/2006/docPropsVTypes">
  <Template>PPT new template SUNSHINE YELLOW with UWE logo bottom STANDARD</Template>
  <TotalTime>1102</TotalTime>
  <Words>250</Words>
  <Application>Microsoft Office PowerPoint</Application>
  <PresentationFormat>On-screen Show (16:9)</PresentationFormat>
  <Paragraphs>42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Courier New</vt:lpstr>
      <vt:lpstr>Georgia</vt:lpstr>
      <vt:lpstr>Tahoma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keywords/>
  <cp:lastModifiedBy>Hannah Evans</cp:lastModifiedBy>
  <cp:revision>100</cp:revision>
  <cp:lastPrinted>2016-04-26T08:55:24Z</cp:lastPrinted>
  <dcterms:created xsi:type="dcterms:W3CDTF">2016-04-27T08:32:31Z</dcterms:created>
  <dcterms:modified xsi:type="dcterms:W3CDTF">2020-07-10T13:47:46Z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c2f9718c-9f29-4525-8b01-53e3daeb44ed</vt:lpwstr>
  </property>
  <property fmtid="{D5CDD505-2E9C-101B-9397-08002B2CF9AE}" pid="3" name="ContentTypeId">
    <vt:lpwstr>0x01010034D26134BFB5024683402525140FBAE3</vt:lpwstr>
  </property>
  <property fmtid="{D5CDD505-2E9C-101B-9397-08002B2CF9AE}" pid="4" name="TaxKeyword">
    <vt:lpwstr/>
  </property>
</Properties>
</file>