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23.jpg" ContentType="image/jpeg"/>
  <Override PartName="/ppt/media/image24.jpg" ContentType="image/jpeg"/>
  <Override PartName="/ppt/media/image25.jpg" ContentType="image/jpeg"/>
  <Override PartName="/ppt/media/image26.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979" r:id="rId5"/>
    <p:sldMasterId id="2147483992" r:id="rId6"/>
    <p:sldMasterId id="2147484008" r:id="rId7"/>
    <p:sldMasterId id="2147484026" r:id="rId8"/>
    <p:sldMasterId id="2147484032" r:id="rId9"/>
    <p:sldMasterId id="2147484046" r:id="rId10"/>
  </p:sldMasterIdLst>
  <p:notesMasterIdLst>
    <p:notesMasterId r:id="rId36"/>
  </p:notesMasterIdLst>
  <p:sldIdLst>
    <p:sldId id="256" r:id="rId11"/>
    <p:sldId id="362" r:id="rId12"/>
    <p:sldId id="317" r:id="rId13"/>
    <p:sldId id="338" r:id="rId14"/>
    <p:sldId id="373" r:id="rId15"/>
    <p:sldId id="332" r:id="rId16"/>
    <p:sldId id="319" r:id="rId17"/>
    <p:sldId id="347" r:id="rId18"/>
    <p:sldId id="352" r:id="rId19"/>
    <p:sldId id="369" r:id="rId20"/>
    <p:sldId id="334" r:id="rId21"/>
    <p:sldId id="323" r:id="rId22"/>
    <p:sldId id="354" r:id="rId23"/>
    <p:sldId id="375" r:id="rId24"/>
    <p:sldId id="258" r:id="rId25"/>
    <p:sldId id="374" r:id="rId26"/>
    <p:sldId id="257" r:id="rId27"/>
    <p:sldId id="371" r:id="rId28"/>
    <p:sldId id="335" r:id="rId29"/>
    <p:sldId id="361" r:id="rId30"/>
    <p:sldId id="346" r:id="rId31"/>
    <p:sldId id="353" r:id="rId32"/>
    <p:sldId id="370" r:id="rId33"/>
    <p:sldId id="336" r:id="rId34"/>
    <p:sldId id="360" r:id="rId35"/>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Davis" initials="KD" lastIdx="2" clrIdx="0">
    <p:extLst>
      <p:ext uri="{19B8F6BF-5375-455C-9EA6-DF929625EA0E}">
        <p15:presenceInfo xmlns:p15="http://schemas.microsoft.com/office/powerpoint/2012/main" userId="S-1-5-21-1659004503-492894223-725345543-341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58CB2"/>
    <a:srgbClr val="A65C45"/>
    <a:srgbClr val="1A9DAC"/>
    <a:srgbClr val="CC7054"/>
    <a:srgbClr val="FFFFFF"/>
    <a:srgbClr val="D6A700"/>
    <a:srgbClr val="6DA463"/>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8FCCC-C63B-17FA-1EA0-AE24253E0CE9}" v="155" dt="2023-07-13T10:40:46.275"/>
    <p1510:client id="{A9023C63-D699-B796-0977-39A69B0BC52E}" v="2" dt="2023-06-13T10:34:14.317"/>
    <p1510:client id="{CB355E68-A5F7-0EEF-2F34-C35314C522DC}" v="38" dt="2023-07-13T10:29:52.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86"/>
    <p:restoredTop sz="66040" autoAdjust="0"/>
  </p:normalViewPr>
  <p:slideViewPr>
    <p:cSldViewPr showGuides="1">
      <p:cViewPr varScale="1">
        <p:scale>
          <a:sx n="75" d="100"/>
          <a:sy n="75" d="100"/>
        </p:scale>
        <p:origin x="2232" y="66"/>
      </p:cViewPr>
      <p:guideLst>
        <p:guide orient="horz" pos="2160"/>
        <p:guide orient="horz" pos="427"/>
        <p:guide orient="horz" pos="983"/>
        <p:guide orient="horz" pos="3838"/>
        <p:guide pos="2880"/>
        <p:guide pos="562"/>
        <p:guide pos="5103"/>
        <p:guide pos="2562"/>
        <p:guide pos="2699"/>
      </p:guideLst>
    </p:cSldViewPr>
  </p:slideViewPr>
  <p:outlineViewPr>
    <p:cViewPr>
      <p:scale>
        <a:sx n="33" d="100"/>
        <a:sy n="33" d="100"/>
      </p:scale>
      <p:origin x="0" y="-1908"/>
    </p:cViewPr>
  </p:outlineViewPr>
  <p:notesTextViewPr>
    <p:cViewPr>
      <p:scale>
        <a:sx n="3" d="2"/>
        <a:sy n="3" d="2"/>
      </p:scale>
      <p:origin x="0" y="0"/>
    </p:cViewPr>
  </p:notesTextViewPr>
  <p:sorterViewPr>
    <p:cViewPr>
      <p:scale>
        <a:sx n="100" d="100"/>
        <a:sy n="100" d="100"/>
      </p:scale>
      <p:origin x="0" y="0"/>
    </p:cViewPr>
  </p:sorterViewPr>
  <p:notesViewPr>
    <p:cSldViewPr>
      <p:cViewPr>
        <p:scale>
          <a:sx n="110" d="100"/>
          <a:sy n="110" d="100"/>
        </p:scale>
        <p:origin x="341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arding" userId="S::sarah7.harding@uwe.ac.uk::0491f5ea-d2c3-4727-bb77-beb436f40a74" providerId="AD" clId="Web-{CB355E68-A5F7-0EEF-2F34-C35314C522DC}"/>
    <pc:docChg chg="delSld modSld sldOrd">
      <pc:chgData name="Sarah Harding" userId="S::sarah7.harding@uwe.ac.uk::0491f5ea-d2c3-4727-bb77-beb436f40a74" providerId="AD" clId="Web-{CB355E68-A5F7-0EEF-2F34-C35314C522DC}" dt="2023-07-13T10:29:52.992" v="35" actId="14100"/>
      <pc:docMkLst>
        <pc:docMk/>
      </pc:docMkLst>
      <pc:sldChg chg="modSp">
        <pc:chgData name="Sarah Harding" userId="S::sarah7.harding@uwe.ac.uk::0491f5ea-d2c3-4727-bb77-beb436f40a74" providerId="AD" clId="Web-{CB355E68-A5F7-0EEF-2F34-C35314C522DC}" dt="2023-07-13T10:24:32.156" v="2" actId="20577"/>
        <pc:sldMkLst>
          <pc:docMk/>
          <pc:sldMk cId="0" sldId="256"/>
        </pc:sldMkLst>
        <pc:spChg chg="mod">
          <ac:chgData name="Sarah Harding" userId="S::sarah7.harding@uwe.ac.uk::0491f5ea-d2c3-4727-bb77-beb436f40a74" providerId="AD" clId="Web-{CB355E68-A5F7-0EEF-2F34-C35314C522DC}" dt="2023-07-13T10:24:32.156" v="2" actId="20577"/>
          <ac:spMkLst>
            <pc:docMk/>
            <pc:sldMk cId="0" sldId="256"/>
            <ac:spMk id="13313" creationId="{00000000-0000-0000-0000-000000000000}"/>
          </ac:spMkLst>
        </pc:spChg>
      </pc:sldChg>
      <pc:sldChg chg="del">
        <pc:chgData name="Sarah Harding" userId="S::sarah7.harding@uwe.ac.uk::0491f5ea-d2c3-4727-bb77-beb436f40a74" providerId="AD" clId="Web-{CB355E68-A5F7-0EEF-2F34-C35314C522DC}" dt="2023-07-13T10:24:52.844" v="5"/>
        <pc:sldMkLst>
          <pc:docMk/>
          <pc:sldMk cId="913366569" sldId="280"/>
        </pc:sldMkLst>
      </pc:sldChg>
      <pc:sldChg chg="modSp">
        <pc:chgData name="Sarah Harding" userId="S::sarah7.harding@uwe.ac.uk::0491f5ea-d2c3-4727-bb77-beb436f40a74" providerId="AD" clId="Web-{CB355E68-A5F7-0EEF-2F34-C35314C522DC}" dt="2023-07-13T10:24:48.375" v="4" actId="20577"/>
        <pc:sldMkLst>
          <pc:docMk/>
          <pc:sldMk cId="2434987695" sldId="317"/>
        </pc:sldMkLst>
        <pc:spChg chg="mod">
          <ac:chgData name="Sarah Harding" userId="S::sarah7.harding@uwe.ac.uk::0491f5ea-d2c3-4727-bb77-beb436f40a74" providerId="AD" clId="Web-{CB355E68-A5F7-0EEF-2F34-C35314C522DC}" dt="2023-07-13T10:24:48.375" v="4" actId="20577"/>
          <ac:spMkLst>
            <pc:docMk/>
            <pc:sldMk cId="2434987695" sldId="317"/>
            <ac:spMk id="3" creationId="{00000000-0000-0000-0000-000000000000}"/>
          </ac:spMkLst>
        </pc:spChg>
      </pc:sldChg>
      <pc:sldChg chg="modSp">
        <pc:chgData name="Sarah Harding" userId="S::sarah7.harding@uwe.ac.uk::0491f5ea-d2c3-4727-bb77-beb436f40a74" providerId="AD" clId="Web-{CB355E68-A5F7-0EEF-2F34-C35314C522DC}" dt="2023-07-13T10:26:06.065" v="9" actId="20577"/>
        <pc:sldMkLst>
          <pc:docMk/>
          <pc:sldMk cId="3908818409" sldId="319"/>
        </pc:sldMkLst>
        <pc:spChg chg="mod">
          <ac:chgData name="Sarah Harding" userId="S::sarah7.harding@uwe.ac.uk::0491f5ea-d2c3-4727-bb77-beb436f40a74" providerId="AD" clId="Web-{CB355E68-A5F7-0EEF-2F34-C35314C522DC}" dt="2023-07-13T10:26:06.065" v="9" actId="20577"/>
          <ac:spMkLst>
            <pc:docMk/>
            <pc:sldMk cId="3908818409" sldId="319"/>
            <ac:spMk id="2" creationId="{00000000-0000-0000-0000-000000000000}"/>
          </ac:spMkLst>
        </pc:spChg>
      </pc:sldChg>
      <pc:sldChg chg="ord">
        <pc:chgData name="Sarah Harding" userId="S::sarah7.harding@uwe.ac.uk::0491f5ea-d2c3-4727-bb77-beb436f40a74" providerId="AD" clId="Web-{CB355E68-A5F7-0EEF-2F34-C35314C522DC}" dt="2023-07-13T10:28:11.427" v="16"/>
        <pc:sldMkLst>
          <pc:docMk/>
          <pc:sldMk cId="2412753572" sldId="323"/>
        </pc:sldMkLst>
      </pc:sldChg>
      <pc:sldChg chg="ord">
        <pc:chgData name="Sarah Harding" userId="S::sarah7.harding@uwe.ac.uk::0491f5ea-d2c3-4727-bb77-beb436f40a74" providerId="AD" clId="Web-{CB355E68-A5F7-0EEF-2F34-C35314C522DC}" dt="2023-07-13T10:28:09.318" v="15"/>
        <pc:sldMkLst>
          <pc:docMk/>
          <pc:sldMk cId="2993938651" sldId="334"/>
        </pc:sldMkLst>
      </pc:sldChg>
      <pc:sldChg chg="ord">
        <pc:chgData name="Sarah Harding" userId="S::sarah7.harding@uwe.ac.uk::0491f5ea-d2c3-4727-bb77-beb436f40a74" providerId="AD" clId="Web-{CB355E68-A5F7-0EEF-2F34-C35314C522DC}" dt="2023-07-13T10:27:15.457" v="12"/>
        <pc:sldMkLst>
          <pc:docMk/>
          <pc:sldMk cId="3589281658" sldId="347"/>
        </pc:sldMkLst>
      </pc:sldChg>
      <pc:sldChg chg="ord">
        <pc:chgData name="Sarah Harding" userId="S::sarah7.harding@uwe.ac.uk::0491f5ea-d2c3-4727-bb77-beb436f40a74" providerId="AD" clId="Web-{CB355E68-A5F7-0EEF-2F34-C35314C522DC}" dt="2023-07-13T10:27:56.177" v="13"/>
        <pc:sldMkLst>
          <pc:docMk/>
          <pc:sldMk cId="3004729895" sldId="352"/>
        </pc:sldMkLst>
      </pc:sldChg>
      <pc:sldChg chg="ord">
        <pc:chgData name="Sarah Harding" userId="S::sarah7.harding@uwe.ac.uk::0491f5ea-d2c3-4727-bb77-beb436f40a74" providerId="AD" clId="Web-{CB355E68-A5F7-0EEF-2F34-C35314C522DC}" dt="2023-07-13T10:27:59.239" v="14"/>
        <pc:sldMkLst>
          <pc:docMk/>
          <pc:sldMk cId="2292704462" sldId="369"/>
        </pc:sldMkLst>
      </pc:sldChg>
      <pc:sldChg chg="delSp modSp">
        <pc:chgData name="Sarah Harding" userId="S::sarah7.harding@uwe.ac.uk::0491f5ea-d2c3-4727-bb77-beb436f40a74" providerId="AD" clId="Web-{CB355E68-A5F7-0EEF-2F34-C35314C522DC}" dt="2023-07-13T10:29:52.992" v="35" actId="14100"/>
        <pc:sldMkLst>
          <pc:docMk/>
          <pc:sldMk cId="3641492139" sldId="371"/>
        </pc:sldMkLst>
        <pc:spChg chg="mod">
          <ac:chgData name="Sarah Harding" userId="S::sarah7.harding@uwe.ac.uk::0491f5ea-d2c3-4727-bb77-beb436f40a74" providerId="AD" clId="Web-{CB355E68-A5F7-0EEF-2F34-C35314C522DC}" dt="2023-07-13T10:28:59.881" v="23" actId="1076"/>
          <ac:spMkLst>
            <pc:docMk/>
            <pc:sldMk cId="3641492139" sldId="371"/>
            <ac:spMk id="2" creationId="{F7106536-CE3E-434D-B256-4ABAF0AF9780}"/>
          </ac:spMkLst>
        </pc:spChg>
        <pc:spChg chg="mod">
          <ac:chgData name="Sarah Harding" userId="S::sarah7.harding@uwe.ac.uk::0491f5ea-d2c3-4727-bb77-beb436f40a74" providerId="AD" clId="Web-{CB355E68-A5F7-0EEF-2F34-C35314C522DC}" dt="2023-07-13T10:29:47.414" v="34" actId="20577"/>
          <ac:spMkLst>
            <pc:docMk/>
            <pc:sldMk cId="3641492139" sldId="371"/>
            <ac:spMk id="8" creationId="{B36D5580-B8E7-4BD8-9440-F1E6E436A301}"/>
          </ac:spMkLst>
        </pc:spChg>
        <pc:picChg chg="del">
          <ac:chgData name="Sarah Harding" userId="S::sarah7.harding@uwe.ac.uk::0491f5ea-d2c3-4727-bb77-beb436f40a74" providerId="AD" clId="Web-{CB355E68-A5F7-0EEF-2F34-C35314C522DC}" dt="2023-07-13T10:28:39.850" v="20"/>
          <ac:picMkLst>
            <pc:docMk/>
            <pc:sldMk cId="3641492139" sldId="371"/>
            <ac:picMk id="4" creationId="{3CD4721B-8B40-4876-B9AD-76ECDEC248B6}"/>
          </ac:picMkLst>
        </pc:picChg>
        <pc:picChg chg="del">
          <ac:chgData name="Sarah Harding" userId="S::sarah7.harding@uwe.ac.uk::0491f5ea-d2c3-4727-bb77-beb436f40a74" providerId="AD" clId="Web-{CB355E68-A5F7-0EEF-2F34-C35314C522DC}" dt="2023-07-13T10:28:36.693" v="17"/>
          <ac:picMkLst>
            <pc:docMk/>
            <pc:sldMk cId="3641492139" sldId="371"/>
            <ac:picMk id="5" creationId="{9B49F404-10C5-43D0-B1E1-4E58A5C77F1E}"/>
          </ac:picMkLst>
        </pc:picChg>
        <pc:picChg chg="del">
          <ac:chgData name="Sarah Harding" userId="S::sarah7.harding@uwe.ac.uk::0491f5ea-d2c3-4727-bb77-beb436f40a74" providerId="AD" clId="Web-{CB355E68-A5F7-0EEF-2F34-C35314C522DC}" dt="2023-07-13T10:28:38.068" v="18"/>
          <ac:picMkLst>
            <pc:docMk/>
            <pc:sldMk cId="3641492139" sldId="371"/>
            <ac:picMk id="6" creationId="{82D9771A-333E-4C33-86AE-7463D9F671C8}"/>
          </ac:picMkLst>
        </pc:picChg>
        <pc:picChg chg="del">
          <ac:chgData name="Sarah Harding" userId="S::sarah7.harding@uwe.ac.uk::0491f5ea-d2c3-4727-bb77-beb436f40a74" providerId="AD" clId="Web-{CB355E68-A5F7-0EEF-2F34-C35314C522DC}" dt="2023-07-13T10:28:39.115" v="19"/>
          <ac:picMkLst>
            <pc:docMk/>
            <pc:sldMk cId="3641492139" sldId="371"/>
            <ac:picMk id="7" creationId="{FF452AC1-A608-4BF2-8CDD-63EF5DB7F4AE}"/>
          </ac:picMkLst>
        </pc:picChg>
        <pc:picChg chg="mod">
          <ac:chgData name="Sarah Harding" userId="S::sarah7.harding@uwe.ac.uk::0491f5ea-d2c3-4727-bb77-beb436f40a74" providerId="AD" clId="Web-{CB355E68-A5F7-0EEF-2F34-C35314C522DC}" dt="2023-07-13T10:29:52.992" v="35" actId="14100"/>
          <ac:picMkLst>
            <pc:docMk/>
            <pc:sldMk cId="3641492139" sldId="371"/>
            <ac:picMk id="9" creationId="{340395F7-759D-2D32-9761-39DDA2C1ADCD}"/>
          </ac:picMkLst>
        </pc:picChg>
      </pc:sldChg>
      <pc:sldChg chg="del">
        <pc:chgData name="Sarah Harding" userId="S::sarah7.harding@uwe.ac.uk::0491f5ea-d2c3-4727-bb77-beb436f40a74" providerId="AD" clId="Web-{CB355E68-A5F7-0EEF-2F34-C35314C522DC}" dt="2023-07-13T10:24:58.719" v="6"/>
        <pc:sldMkLst>
          <pc:docMk/>
          <pc:sldMk cId="2643221419" sldId="372"/>
        </pc:sldMkLst>
      </pc:sldChg>
      <pc:sldChg chg="ord">
        <pc:chgData name="Sarah Harding" userId="S::sarah7.harding@uwe.ac.uk::0491f5ea-d2c3-4727-bb77-beb436f40a74" providerId="AD" clId="Web-{CB355E68-A5F7-0EEF-2F34-C35314C522DC}" dt="2023-07-13T10:25:26.923" v="7"/>
        <pc:sldMkLst>
          <pc:docMk/>
          <pc:sldMk cId="3457968649" sldId="373"/>
        </pc:sldMkLst>
      </pc:sldChg>
      <pc:sldChg chg="modSp">
        <pc:chgData name="Sarah Harding" userId="S::sarah7.harding@uwe.ac.uk::0491f5ea-d2c3-4727-bb77-beb436f40a74" providerId="AD" clId="Web-{CB355E68-A5F7-0EEF-2F34-C35314C522DC}" dt="2023-07-13T10:26:52.816" v="11" actId="20577"/>
        <pc:sldMkLst>
          <pc:docMk/>
          <pc:sldMk cId="1229688035" sldId="374"/>
        </pc:sldMkLst>
        <pc:spChg chg="mod">
          <ac:chgData name="Sarah Harding" userId="S::sarah7.harding@uwe.ac.uk::0491f5ea-d2c3-4727-bb77-beb436f40a74" providerId="AD" clId="Web-{CB355E68-A5F7-0EEF-2F34-C35314C522DC}" dt="2023-07-13T10:26:52.816" v="11" actId="20577"/>
          <ac:spMkLst>
            <pc:docMk/>
            <pc:sldMk cId="1229688035" sldId="374"/>
            <ac:spMk id="5" creationId="{857468A9-E5C1-A580-3102-F528CDA76638}"/>
          </ac:spMkLst>
        </pc:spChg>
      </pc:sldChg>
    </pc:docChg>
  </pc:docChgLst>
  <pc:docChgLst>
    <pc:chgData name="Sarah Harding" userId="S::sarah7.harding@uwe.ac.uk::0491f5ea-d2c3-4727-bb77-beb436f40a74" providerId="AD" clId="Web-{20D8FCCC-C63B-17FA-1EA0-AE24253E0CE9}"/>
    <pc:docChg chg="modSld">
      <pc:chgData name="Sarah Harding" userId="S::sarah7.harding@uwe.ac.uk::0491f5ea-d2c3-4727-bb77-beb436f40a74" providerId="AD" clId="Web-{20D8FCCC-C63B-17FA-1EA0-AE24253E0CE9}" dt="2023-07-13T10:40:46.275" v="156" actId="20577"/>
      <pc:docMkLst>
        <pc:docMk/>
      </pc:docMkLst>
      <pc:sldChg chg="modSp">
        <pc:chgData name="Sarah Harding" userId="S::sarah7.harding@uwe.ac.uk::0491f5ea-d2c3-4727-bb77-beb436f40a74" providerId="AD" clId="Web-{20D8FCCC-C63B-17FA-1EA0-AE24253E0CE9}" dt="2023-07-13T10:36:51.385" v="72" actId="20577"/>
        <pc:sldMkLst>
          <pc:docMk/>
          <pc:sldMk cId="423947987" sldId="258"/>
        </pc:sldMkLst>
        <pc:spChg chg="mod">
          <ac:chgData name="Sarah Harding" userId="S::sarah7.harding@uwe.ac.uk::0491f5ea-d2c3-4727-bb77-beb436f40a74" providerId="AD" clId="Web-{20D8FCCC-C63B-17FA-1EA0-AE24253E0CE9}" dt="2023-07-13T10:36:51.385" v="72" actId="20577"/>
          <ac:spMkLst>
            <pc:docMk/>
            <pc:sldMk cId="423947987" sldId="258"/>
            <ac:spMk id="6" creationId="{00000000-0000-0000-0000-000000000000}"/>
          </ac:spMkLst>
        </pc:spChg>
      </pc:sldChg>
      <pc:sldChg chg="modSp">
        <pc:chgData name="Sarah Harding" userId="S::sarah7.harding@uwe.ac.uk::0491f5ea-d2c3-4727-bb77-beb436f40a74" providerId="AD" clId="Web-{20D8FCCC-C63B-17FA-1EA0-AE24253E0CE9}" dt="2023-07-13T10:35:09.378" v="50" actId="14100"/>
        <pc:sldMkLst>
          <pc:docMk/>
          <pc:sldMk cId="2412753572" sldId="323"/>
        </pc:sldMkLst>
        <pc:spChg chg="mod">
          <ac:chgData name="Sarah Harding" userId="S::sarah7.harding@uwe.ac.uk::0491f5ea-d2c3-4727-bb77-beb436f40a74" providerId="AD" clId="Web-{20D8FCCC-C63B-17FA-1EA0-AE24253E0CE9}" dt="2023-07-13T10:35:09.378" v="50" actId="14100"/>
          <ac:spMkLst>
            <pc:docMk/>
            <pc:sldMk cId="2412753572" sldId="323"/>
            <ac:spMk id="3" creationId="{00000000-0000-0000-0000-000000000000}"/>
          </ac:spMkLst>
        </pc:spChg>
      </pc:sldChg>
      <pc:sldChg chg="modSp">
        <pc:chgData name="Sarah Harding" userId="S::sarah7.harding@uwe.ac.uk::0491f5ea-d2c3-4727-bb77-beb436f40a74" providerId="AD" clId="Web-{20D8FCCC-C63B-17FA-1EA0-AE24253E0CE9}" dt="2023-07-13T10:31:51.208" v="11" actId="20577"/>
        <pc:sldMkLst>
          <pc:docMk/>
          <pc:sldMk cId="3467212495" sldId="332"/>
        </pc:sldMkLst>
        <pc:spChg chg="mod">
          <ac:chgData name="Sarah Harding" userId="S::sarah7.harding@uwe.ac.uk::0491f5ea-d2c3-4727-bb77-beb436f40a74" providerId="AD" clId="Web-{20D8FCCC-C63B-17FA-1EA0-AE24253E0CE9}" dt="2023-07-13T10:31:51.208" v="11" actId="20577"/>
          <ac:spMkLst>
            <pc:docMk/>
            <pc:sldMk cId="3467212495" sldId="332"/>
            <ac:spMk id="7" creationId="{6DE796FB-915D-7D65-A564-61E9491E3841}"/>
          </ac:spMkLst>
        </pc:spChg>
      </pc:sldChg>
      <pc:sldChg chg="modSp">
        <pc:chgData name="Sarah Harding" userId="S::sarah7.harding@uwe.ac.uk::0491f5ea-d2c3-4727-bb77-beb436f40a74" providerId="AD" clId="Web-{20D8FCCC-C63B-17FA-1EA0-AE24253E0CE9}" dt="2023-07-13T10:40:46.275" v="156" actId="20577"/>
        <pc:sldMkLst>
          <pc:docMk/>
          <pc:sldMk cId="2891108026" sldId="346"/>
        </pc:sldMkLst>
        <pc:spChg chg="mod">
          <ac:chgData name="Sarah Harding" userId="S::sarah7.harding@uwe.ac.uk::0491f5ea-d2c3-4727-bb77-beb436f40a74" providerId="AD" clId="Web-{20D8FCCC-C63B-17FA-1EA0-AE24253E0CE9}" dt="2023-07-13T10:40:46.275" v="156" actId="20577"/>
          <ac:spMkLst>
            <pc:docMk/>
            <pc:sldMk cId="2891108026" sldId="346"/>
            <ac:spMk id="3" creationId="{00000000-0000-0000-0000-000000000000}"/>
          </ac:spMkLst>
        </pc:spChg>
      </pc:sldChg>
      <pc:sldChg chg="modSp">
        <pc:chgData name="Sarah Harding" userId="S::sarah7.harding@uwe.ac.uk::0491f5ea-d2c3-4727-bb77-beb436f40a74" providerId="AD" clId="Web-{20D8FCCC-C63B-17FA-1EA0-AE24253E0CE9}" dt="2023-07-13T10:33:26.699" v="27" actId="20577"/>
        <pc:sldMkLst>
          <pc:docMk/>
          <pc:sldMk cId="3004729895" sldId="352"/>
        </pc:sldMkLst>
        <pc:spChg chg="mod">
          <ac:chgData name="Sarah Harding" userId="S::sarah7.harding@uwe.ac.uk::0491f5ea-d2c3-4727-bb77-beb436f40a74" providerId="AD" clId="Web-{20D8FCCC-C63B-17FA-1EA0-AE24253E0CE9}" dt="2023-07-13T10:33:26.699" v="27" actId="20577"/>
          <ac:spMkLst>
            <pc:docMk/>
            <pc:sldMk cId="3004729895" sldId="352"/>
            <ac:spMk id="2" creationId="{00000000-0000-0000-0000-000000000000}"/>
          </ac:spMkLst>
        </pc:spChg>
        <pc:spChg chg="mod">
          <ac:chgData name="Sarah Harding" userId="S::sarah7.harding@uwe.ac.uk::0491f5ea-d2c3-4727-bb77-beb436f40a74" providerId="AD" clId="Web-{20D8FCCC-C63B-17FA-1EA0-AE24253E0CE9}" dt="2023-07-13T10:33:09.714" v="23" actId="14100"/>
          <ac:spMkLst>
            <pc:docMk/>
            <pc:sldMk cId="3004729895" sldId="352"/>
            <ac:spMk id="78851" creationId="{00000000-0000-0000-0000-000000000000}"/>
          </ac:spMkLst>
        </pc:spChg>
      </pc:sldChg>
      <pc:sldChg chg="modSp">
        <pc:chgData name="Sarah Harding" userId="S::sarah7.harding@uwe.ac.uk::0491f5ea-d2c3-4727-bb77-beb436f40a74" providerId="AD" clId="Web-{20D8FCCC-C63B-17FA-1EA0-AE24253E0CE9}" dt="2023-07-13T10:35:50.209" v="60" actId="20577"/>
        <pc:sldMkLst>
          <pc:docMk/>
          <pc:sldMk cId="4082343406" sldId="354"/>
        </pc:sldMkLst>
        <pc:spChg chg="mod">
          <ac:chgData name="Sarah Harding" userId="S::sarah7.harding@uwe.ac.uk::0491f5ea-d2c3-4727-bb77-beb436f40a74" providerId="AD" clId="Web-{20D8FCCC-C63B-17FA-1EA0-AE24253E0CE9}" dt="2023-07-13T10:35:50.209" v="60" actId="20577"/>
          <ac:spMkLst>
            <pc:docMk/>
            <pc:sldMk cId="4082343406" sldId="354"/>
            <ac:spMk id="80899" creationId="{00000000-0000-0000-0000-000000000000}"/>
          </ac:spMkLst>
        </pc:spChg>
      </pc:sldChg>
      <pc:sldChg chg="modSp">
        <pc:chgData name="Sarah Harding" userId="S::sarah7.harding@uwe.ac.uk::0491f5ea-d2c3-4727-bb77-beb436f40a74" providerId="AD" clId="Web-{20D8FCCC-C63B-17FA-1EA0-AE24253E0CE9}" dt="2023-07-13T10:31:30.957" v="9" actId="20577"/>
        <pc:sldMkLst>
          <pc:docMk/>
          <pc:sldMk cId="3457968649" sldId="373"/>
        </pc:sldMkLst>
        <pc:spChg chg="mod">
          <ac:chgData name="Sarah Harding" userId="S::sarah7.harding@uwe.ac.uk::0491f5ea-d2c3-4727-bb77-beb436f40a74" providerId="AD" clId="Web-{20D8FCCC-C63B-17FA-1EA0-AE24253E0CE9}" dt="2023-07-13T10:30:44.454" v="0" actId="20577"/>
          <ac:spMkLst>
            <pc:docMk/>
            <pc:sldMk cId="3457968649" sldId="373"/>
            <ac:spMk id="6" creationId="{F34C9EE1-A621-4850-360B-6B6E8363CAA0}"/>
          </ac:spMkLst>
        </pc:spChg>
        <pc:spChg chg="mod">
          <ac:chgData name="Sarah Harding" userId="S::sarah7.harding@uwe.ac.uk::0491f5ea-d2c3-4727-bb77-beb436f40a74" providerId="AD" clId="Web-{20D8FCCC-C63B-17FA-1EA0-AE24253E0CE9}" dt="2023-07-13T10:31:06.502" v="4" actId="20577"/>
          <ac:spMkLst>
            <pc:docMk/>
            <pc:sldMk cId="3457968649" sldId="373"/>
            <ac:spMk id="7" creationId="{075A4650-4E08-B5E8-DD3F-52EE8B58E997}"/>
          </ac:spMkLst>
        </pc:spChg>
        <pc:spChg chg="mod">
          <ac:chgData name="Sarah Harding" userId="S::sarah7.harding@uwe.ac.uk::0491f5ea-d2c3-4727-bb77-beb436f40a74" providerId="AD" clId="Web-{20D8FCCC-C63B-17FA-1EA0-AE24253E0CE9}" dt="2023-07-13T10:31:30.957" v="9" actId="20577"/>
          <ac:spMkLst>
            <pc:docMk/>
            <pc:sldMk cId="3457968649" sldId="373"/>
            <ac:spMk id="8" creationId="{DBF3B0EA-4C2C-D12F-C771-6226833941A6}"/>
          </ac:spMkLst>
        </pc:spChg>
      </pc:sldChg>
      <pc:sldChg chg="modSp">
        <pc:chgData name="Sarah Harding" userId="S::sarah7.harding@uwe.ac.uk::0491f5ea-d2c3-4727-bb77-beb436f40a74" providerId="AD" clId="Web-{20D8FCCC-C63B-17FA-1EA0-AE24253E0CE9}" dt="2023-07-13T10:36:38.806" v="71" actId="20577"/>
        <pc:sldMkLst>
          <pc:docMk/>
          <pc:sldMk cId="254561251" sldId="375"/>
        </pc:sldMkLst>
        <pc:graphicFrameChg chg="modGraphic">
          <ac:chgData name="Sarah Harding" userId="S::sarah7.harding@uwe.ac.uk::0491f5ea-d2c3-4727-bb77-beb436f40a74" providerId="AD" clId="Web-{20D8FCCC-C63B-17FA-1EA0-AE24253E0CE9}" dt="2023-07-13T10:36:38.806" v="71" actId="20577"/>
          <ac:graphicFrameMkLst>
            <pc:docMk/>
            <pc:sldMk cId="254561251" sldId="375"/>
            <ac:graphicFrameMk id="2" creationId="{B3F115C6-C3FC-4C7A-A9A3-58007FBF7A14}"/>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6.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9EEF5-24A4-4F51-8B74-B536A618F7AC}"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GB"/>
        </a:p>
      </dgm:t>
    </dgm:pt>
    <dgm:pt modelId="{A198C992-2D8C-47AE-A440-850950119A95}">
      <dgm:prSet phldrT="[Text]"/>
      <dgm:spPr>
        <a:xfrm>
          <a:off x="182887" y="627129"/>
          <a:ext cx="1959215" cy="1366108"/>
        </a:xfrm>
        <a:prstGeom prst="roundRect">
          <a:avLst>
            <a:gd name="adj" fmla="val 1667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alibri"/>
              <a:ea typeface="+mn-ea"/>
              <a:cs typeface="+mn-cs"/>
            </a:rPr>
            <a:t>Year 1</a:t>
          </a:r>
        </a:p>
      </dgm:t>
    </dgm:pt>
    <dgm:pt modelId="{75F0CF71-9212-42A3-9AC4-84D306A34923}" type="parTrans" cxnId="{74D37403-39CD-4295-9B83-7F1A9C19F07F}">
      <dgm:prSet/>
      <dgm:spPr/>
      <dgm:t>
        <a:bodyPr/>
        <a:lstStyle/>
        <a:p>
          <a:endParaRPr lang="en-GB"/>
        </a:p>
      </dgm:t>
    </dgm:pt>
    <dgm:pt modelId="{6C7E03F5-8A2F-45F0-BCD4-7186599CD51D}" type="sibTrans" cxnId="{74D37403-39CD-4295-9B83-7F1A9C19F07F}">
      <dgm:prSet/>
      <dgm:spPr/>
      <dgm:t>
        <a:bodyPr/>
        <a:lstStyle/>
        <a:p>
          <a:endParaRPr lang="en-GB"/>
        </a:p>
      </dgm:t>
    </dgm:pt>
    <dgm:pt modelId="{92A7652E-5FE1-4C68-A907-318371DC87FD}">
      <dgm:prSet phldrT="[Text]" custT="1"/>
      <dgm:spPr>
        <a:xfrm>
          <a:off x="2268244" y="527180"/>
          <a:ext cx="6342262" cy="1507004"/>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Fundamentals of Nursing Practice</a:t>
          </a:r>
        </a:p>
      </dgm:t>
    </dgm:pt>
    <dgm:pt modelId="{E8110D5E-4F3B-4F7F-93CD-5F09AB80788D}" type="parTrans" cxnId="{99FA8C48-3247-42C0-8C0F-79D890FE5803}">
      <dgm:prSet/>
      <dgm:spPr/>
      <dgm:t>
        <a:bodyPr/>
        <a:lstStyle/>
        <a:p>
          <a:endParaRPr lang="en-GB"/>
        </a:p>
      </dgm:t>
    </dgm:pt>
    <dgm:pt modelId="{B2799D00-7161-40D2-BDF8-AC4575BCB299}" type="sibTrans" cxnId="{99FA8C48-3247-42C0-8C0F-79D890FE5803}">
      <dgm:prSet/>
      <dgm:spPr/>
      <dgm:t>
        <a:bodyPr/>
        <a:lstStyle/>
        <a:p>
          <a:endParaRPr lang="en-GB"/>
        </a:p>
      </dgm:t>
    </dgm:pt>
    <dgm:pt modelId="{834F2229-78A3-407C-9706-C83C17DBA5A8}">
      <dgm:prSet phldrT="[Text]"/>
      <dgm:spPr>
        <a:xfrm>
          <a:off x="2124240" y="2964578"/>
          <a:ext cx="1959215" cy="1366108"/>
        </a:xfrm>
        <a:prstGeom prst="roundRect">
          <a:avLst>
            <a:gd name="adj" fmla="val 1667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alibri"/>
              <a:ea typeface="+mn-ea"/>
              <a:cs typeface="+mn-cs"/>
            </a:rPr>
            <a:t>Year 2</a:t>
          </a:r>
        </a:p>
      </dgm:t>
    </dgm:pt>
    <dgm:pt modelId="{7331E0AE-0D76-4D15-AF2F-0114205D8D24}" type="parTrans" cxnId="{65EAD792-7B3B-4E58-811A-0E0052CD13CD}">
      <dgm:prSet/>
      <dgm:spPr/>
      <dgm:t>
        <a:bodyPr/>
        <a:lstStyle/>
        <a:p>
          <a:endParaRPr lang="en-GB"/>
        </a:p>
      </dgm:t>
    </dgm:pt>
    <dgm:pt modelId="{A1871104-A19E-4B74-A772-53B936CB2A87}" type="sibTrans" cxnId="{65EAD792-7B3B-4E58-811A-0E0052CD13CD}">
      <dgm:prSet/>
      <dgm:spPr/>
      <dgm:t>
        <a:bodyPr/>
        <a:lstStyle/>
        <a:p>
          <a:endParaRPr lang="en-GB"/>
        </a:p>
      </dgm:t>
    </dgm:pt>
    <dgm:pt modelId="{1473BD16-26C6-40A9-A91D-BFACF3F9385D}">
      <dgm:prSet phldrT="[Text]" custT="1"/>
      <dgm:spPr>
        <a:xfrm>
          <a:off x="4284477" y="2826271"/>
          <a:ext cx="5492992" cy="1629640"/>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Assessment and Decision Making (field specific)</a:t>
          </a:r>
        </a:p>
      </dgm:t>
    </dgm:pt>
    <dgm:pt modelId="{1DAFA93A-F55C-4B5C-85D2-FE0EE0632A97}" type="parTrans" cxnId="{87034CF0-4701-43DF-8267-9DB3A6062DFC}">
      <dgm:prSet/>
      <dgm:spPr/>
      <dgm:t>
        <a:bodyPr/>
        <a:lstStyle/>
        <a:p>
          <a:endParaRPr lang="en-GB"/>
        </a:p>
      </dgm:t>
    </dgm:pt>
    <dgm:pt modelId="{06C926FF-364E-4362-A586-259E20F43378}" type="sibTrans" cxnId="{87034CF0-4701-43DF-8267-9DB3A6062DFC}">
      <dgm:prSet/>
      <dgm:spPr/>
      <dgm:t>
        <a:bodyPr/>
        <a:lstStyle/>
        <a:p>
          <a:endParaRPr lang="en-GB"/>
        </a:p>
      </dgm:t>
    </dgm:pt>
    <dgm:pt modelId="{72257758-D84C-4CAD-993E-57471E32285D}">
      <dgm:prSet phldrT="[Text]"/>
      <dgm:spPr>
        <a:xfrm>
          <a:off x="4745020" y="4783297"/>
          <a:ext cx="1959215" cy="1366108"/>
        </a:xfrm>
        <a:prstGeom prst="roundRect">
          <a:avLst>
            <a:gd name="adj" fmla="val 1667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alibri"/>
              <a:ea typeface="+mn-ea"/>
              <a:cs typeface="+mn-cs"/>
            </a:rPr>
            <a:t>Year 3</a:t>
          </a:r>
        </a:p>
      </dgm:t>
    </dgm:pt>
    <dgm:pt modelId="{FA3B41C7-CA6D-4FFC-B281-821B04F26925}" type="parTrans" cxnId="{85BBC9C6-C22E-4640-87B4-62479B1F1CD5}">
      <dgm:prSet/>
      <dgm:spPr/>
      <dgm:t>
        <a:bodyPr/>
        <a:lstStyle/>
        <a:p>
          <a:endParaRPr lang="en-GB"/>
        </a:p>
      </dgm:t>
    </dgm:pt>
    <dgm:pt modelId="{8754DED3-A606-45AF-BEA0-6F862696F3CC}" type="sibTrans" cxnId="{85BBC9C6-C22E-4640-87B4-62479B1F1CD5}">
      <dgm:prSet/>
      <dgm:spPr/>
      <dgm:t>
        <a:bodyPr/>
        <a:lstStyle/>
        <a:p>
          <a:endParaRPr lang="en-GB"/>
        </a:p>
      </dgm:t>
    </dgm:pt>
    <dgm:pt modelId="{7BB10435-30BB-4CE4-881D-910E38E51FBC}">
      <dgm:prSet phldrT="[Text]" custT="1"/>
      <dgm:spPr>
        <a:xfrm>
          <a:off x="6796493" y="4681359"/>
          <a:ext cx="4652778" cy="1545495"/>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Leadership and Supervision</a:t>
          </a:r>
        </a:p>
      </dgm:t>
    </dgm:pt>
    <dgm:pt modelId="{9D7CBDFD-3554-4751-8A57-A0107988165F}" type="parTrans" cxnId="{DD1A1DE2-2A9D-4BDA-8B10-519A835D6718}">
      <dgm:prSet/>
      <dgm:spPr/>
      <dgm:t>
        <a:bodyPr/>
        <a:lstStyle/>
        <a:p>
          <a:endParaRPr lang="en-GB"/>
        </a:p>
      </dgm:t>
    </dgm:pt>
    <dgm:pt modelId="{D6C96B8E-EAE7-4EC5-84F9-EE82B21A3EC8}" type="sibTrans" cxnId="{DD1A1DE2-2A9D-4BDA-8B10-519A835D6718}">
      <dgm:prSet/>
      <dgm:spPr/>
      <dgm:t>
        <a:bodyPr/>
        <a:lstStyle/>
        <a:p>
          <a:endParaRPr lang="en-GB"/>
        </a:p>
      </dgm:t>
    </dgm:pt>
    <dgm:pt modelId="{C81220F8-628A-4296-9BA4-DD40126EEB9A}">
      <dgm:prSet phldrT="[Text]" custT="1"/>
      <dgm:spPr>
        <a:xfrm>
          <a:off x="2268244" y="527180"/>
          <a:ext cx="6342262" cy="1507004"/>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Anatomy, Physiology and Pharmacology for Nursing</a:t>
          </a:r>
        </a:p>
      </dgm:t>
    </dgm:pt>
    <dgm:pt modelId="{E58D0051-F5B8-419C-85A9-379942D496E5}" type="parTrans" cxnId="{7B243B3B-864A-4C3E-BABF-2A6EEACEAD31}">
      <dgm:prSet/>
      <dgm:spPr/>
      <dgm:t>
        <a:bodyPr/>
        <a:lstStyle/>
        <a:p>
          <a:endParaRPr lang="en-GB"/>
        </a:p>
      </dgm:t>
    </dgm:pt>
    <dgm:pt modelId="{32B2CC01-B44A-4DB0-9B53-D1936AC23795}" type="sibTrans" cxnId="{7B243B3B-864A-4C3E-BABF-2A6EEACEAD31}">
      <dgm:prSet/>
      <dgm:spPr/>
      <dgm:t>
        <a:bodyPr/>
        <a:lstStyle/>
        <a:p>
          <a:endParaRPr lang="en-GB"/>
        </a:p>
      </dgm:t>
    </dgm:pt>
    <dgm:pt modelId="{123F3B37-0E1D-47D1-8365-3531465F69A4}">
      <dgm:prSet phldrT="[Text]" custT="1"/>
      <dgm:spPr>
        <a:xfrm>
          <a:off x="2268244" y="527180"/>
          <a:ext cx="6342262" cy="1507004"/>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Principles of Nursing (field specific)</a:t>
          </a:r>
        </a:p>
      </dgm:t>
    </dgm:pt>
    <dgm:pt modelId="{85F4C74D-AB3A-4103-9B16-17BCB06AF9B9}" type="parTrans" cxnId="{BA0169B3-6170-4932-A11C-623AE4099DE1}">
      <dgm:prSet/>
      <dgm:spPr/>
      <dgm:t>
        <a:bodyPr/>
        <a:lstStyle/>
        <a:p>
          <a:endParaRPr lang="en-GB"/>
        </a:p>
      </dgm:t>
    </dgm:pt>
    <dgm:pt modelId="{2D0F178D-9074-4805-901C-8872EEC2459B}" type="sibTrans" cxnId="{BA0169B3-6170-4932-A11C-623AE4099DE1}">
      <dgm:prSet/>
      <dgm:spPr/>
      <dgm:t>
        <a:bodyPr/>
        <a:lstStyle/>
        <a:p>
          <a:endParaRPr lang="en-GB"/>
        </a:p>
      </dgm:t>
    </dgm:pt>
    <dgm:pt modelId="{2A406F47-1D55-400D-AA2A-D71DA4135D12}">
      <dgm:prSet phldrT="[Text]" custT="1"/>
      <dgm:spPr>
        <a:xfrm>
          <a:off x="2268244" y="527180"/>
          <a:ext cx="6342262" cy="1507004"/>
        </a:xfrm>
        <a:prstGeom prst="rect">
          <a:avLst/>
        </a:prstGeom>
        <a:noFill/>
        <a:ln>
          <a:noFill/>
        </a:ln>
        <a:effectLst/>
      </dgm:spPr>
      <dgm:t>
        <a:bodyPr/>
        <a:lstStyle/>
        <a:p>
          <a:pPr rtl="0">
            <a:buChar char="•"/>
          </a:pPr>
          <a:r>
            <a:rPr lang="en-GB" sz="1800" dirty="0">
              <a:solidFill>
                <a:sysClr val="windowText" lastClr="000000">
                  <a:hueOff val="0"/>
                  <a:satOff val="0"/>
                  <a:lumOff val="0"/>
                  <a:alphaOff val="0"/>
                </a:sysClr>
              </a:solidFill>
              <a:latin typeface="Calibri"/>
              <a:ea typeface="+mn-ea"/>
              <a:cs typeface="+mn-cs"/>
            </a:rPr>
            <a:t>Episodes of Care 1a &amp; b (field specific)</a:t>
          </a:r>
        </a:p>
      </dgm:t>
    </dgm:pt>
    <dgm:pt modelId="{F55C62E6-1416-45B5-BC51-F730E033ABBD}" type="parTrans" cxnId="{20002CFD-1423-426F-9A26-07E8A8974992}">
      <dgm:prSet/>
      <dgm:spPr/>
      <dgm:t>
        <a:bodyPr/>
        <a:lstStyle/>
        <a:p>
          <a:endParaRPr lang="en-GB"/>
        </a:p>
      </dgm:t>
    </dgm:pt>
    <dgm:pt modelId="{AA35D15F-8C34-4A93-BE24-3EA687FE435B}" type="sibTrans" cxnId="{20002CFD-1423-426F-9A26-07E8A8974992}">
      <dgm:prSet/>
      <dgm:spPr/>
      <dgm:t>
        <a:bodyPr/>
        <a:lstStyle/>
        <a:p>
          <a:endParaRPr lang="en-GB"/>
        </a:p>
      </dgm:t>
    </dgm:pt>
    <dgm:pt modelId="{0E512FDF-2635-4906-8A1A-C10F3C38F55F}">
      <dgm:prSet phldrT="[Text]" custT="1"/>
      <dgm:spPr>
        <a:xfrm>
          <a:off x="2268244" y="527180"/>
          <a:ext cx="6342262" cy="1507004"/>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Sustainable Global Public Health  </a:t>
          </a:r>
        </a:p>
      </dgm:t>
    </dgm:pt>
    <dgm:pt modelId="{0A10E8C0-DCF9-4830-8E56-8D7CEEEBB849}" type="parTrans" cxnId="{C933C5BD-0092-483C-9CC0-7FA8A8D0BB9D}">
      <dgm:prSet/>
      <dgm:spPr/>
      <dgm:t>
        <a:bodyPr/>
        <a:lstStyle/>
        <a:p>
          <a:endParaRPr lang="en-GB"/>
        </a:p>
      </dgm:t>
    </dgm:pt>
    <dgm:pt modelId="{071D8A35-DAB3-4CBF-95B8-1DCDF9DD3C8E}" type="sibTrans" cxnId="{C933C5BD-0092-483C-9CC0-7FA8A8D0BB9D}">
      <dgm:prSet/>
      <dgm:spPr/>
      <dgm:t>
        <a:bodyPr/>
        <a:lstStyle/>
        <a:p>
          <a:endParaRPr lang="en-GB"/>
        </a:p>
      </dgm:t>
    </dgm:pt>
    <dgm:pt modelId="{D11D6454-AD9E-4FF9-B124-7B43F15ABA45}">
      <dgm:prSet phldrT="[Text]" custT="1"/>
      <dgm:spPr>
        <a:xfrm>
          <a:off x="4284477" y="2826271"/>
          <a:ext cx="5492992" cy="1629640"/>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Supporting People with Complex Needs</a:t>
          </a:r>
        </a:p>
      </dgm:t>
    </dgm:pt>
    <dgm:pt modelId="{B626E098-7B7C-447A-AE30-3D2C4AF559F0}" type="parTrans" cxnId="{110A0884-ABC8-442A-9320-5E8F919F5FF8}">
      <dgm:prSet/>
      <dgm:spPr/>
      <dgm:t>
        <a:bodyPr/>
        <a:lstStyle/>
        <a:p>
          <a:endParaRPr lang="en-GB"/>
        </a:p>
      </dgm:t>
    </dgm:pt>
    <dgm:pt modelId="{703A5389-564B-4504-BA7E-0C4E14E75226}" type="sibTrans" cxnId="{110A0884-ABC8-442A-9320-5E8F919F5FF8}">
      <dgm:prSet/>
      <dgm:spPr/>
      <dgm:t>
        <a:bodyPr/>
        <a:lstStyle/>
        <a:p>
          <a:endParaRPr lang="en-GB"/>
        </a:p>
      </dgm:t>
    </dgm:pt>
    <dgm:pt modelId="{CBC454C7-AC19-4DA8-8848-4D5982A99029}">
      <dgm:prSet phldrT="[Text]" custT="1"/>
      <dgm:spPr>
        <a:xfrm>
          <a:off x="4284477" y="2826271"/>
          <a:ext cx="5492992" cy="1629640"/>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Pharmacology and Medicines Management</a:t>
          </a:r>
        </a:p>
      </dgm:t>
    </dgm:pt>
    <dgm:pt modelId="{648C8C8C-B72B-4081-8CE1-7FE27047C7AB}" type="parTrans" cxnId="{4685016A-9F62-4005-924F-1CCD2E510A57}">
      <dgm:prSet/>
      <dgm:spPr/>
      <dgm:t>
        <a:bodyPr/>
        <a:lstStyle/>
        <a:p>
          <a:endParaRPr lang="en-GB"/>
        </a:p>
      </dgm:t>
    </dgm:pt>
    <dgm:pt modelId="{CB13AC06-9AC9-4503-8D52-C8FE78AE4D07}" type="sibTrans" cxnId="{4685016A-9F62-4005-924F-1CCD2E510A57}">
      <dgm:prSet/>
      <dgm:spPr/>
      <dgm:t>
        <a:bodyPr/>
        <a:lstStyle/>
        <a:p>
          <a:endParaRPr lang="en-GB"/>
        </a:p>
      </dgm:t>
    </dgm:pt>
    <dgm:pt modelId="{F66C32F9-FB9D-46E6-813E-25C2C5AFD5B7}">
      <dgm:prSet phldrT="[Text]" custT="1"/>
      <dgm:spPr>
        <a:xfrm>
          <a:off x="4284477" y="2826271"/>
          <a:ext cx="5492992" cy="1629640"/>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Research Methodologies of Nursing Enquiry</a:t>
          </a:r>
        </a:p>
      </dgm:t>
    </dgm:pt>
    <dgm:pt modelId="{D4497F3E-F966-459F-8812-567C931A0DB5}" type="parTrans" cxnId="{B94E3634-FDDC-4291-A7FC-DAECB13A245A}">
      <dgm:prSet/>
      <dgm:spPr/>
      <dgm:t>
        <a:bodyPr/>
        <a:lstStyle/>
        <a:p>
          <a:endParaRPr lang="en-GB"/>
        </a:p>
      </dgm:t>
    </dgm:pt>
    <dgm:pt modelId="{E1A7CABC-D517-4E01-87AF-248B335EF0E5}" type="sibTrans" cxnId="{B94E3634-FDDC-4291-A7FC-DAECB13A245A}">
      <dgm:prSet/>
      <dgm:spPr/>
      <dgm:t>
        <a:bodyPr/>
        <a:lstStyle/>
        <a:p>
          <a:endParaRPr lang="en-GB"/>
        </a:p>
      </dgm:t>
    </dgm:pt>
    <dgm:pt modelId="{95C4AB9F-E66E-49F0-9D79-D2129B0F4C55}">
      <dgm:prSet phldrT="[Text]" custT="1"/>
      <dgm:spPr>
        <a:xfrm>
          <a:off x="4284477" y="2826271"/>
          <a:ext cx="5492992" cy="1629640"/>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Episodes of Care 2 and 3 (field specific)</a:t>
          </a:r>
        </a:p>
      </dgm:t>
    </dgm:pt>
    <dgm:pt modelId="{B7F1FC1E-472B-4963-8DB4-F9A80B5FBD28}" type="parTrans" cxnId="{E8CDE7A6-C5BA-4B74-A29C-697CE11E376F}">
      <dgm:prSet/>
      <dgm:spPr/>
      <dgm:t>
        <a:bodyPr/>
        <a:lstStyle/>
        <a:p>
          <a:endParaRPr lang="en-GB"/>
        </a:p>
      </dgm:t>
    </dgm:pt>
    <dgm:pt modelId="{D24E043C-4327-467B-8417-1B38DD2FC7C3}" type="sibTrans" cxnId="{E8CDE7A6-C5BA-4B74-A29C-697CE11E376F}">
      <dgm:prSet/>
      <dgm:spPr/>
      <dgm:t>
        <a:bodyPr/>
        <a:lstStyle/>
        <a:p>
          <a:endParaRPr lang="en-GB"/>
        </a:p>
      </dgm:t>
    </dgm:pt>
    <dgm:pt modelId="{33E27DF2-EC76-46E6-92D6-A0B1311E6CBF}">
      <dgm:prSet phldrT="[Text]" custT="1"/>
      <dgm:spPr>
        <a:xfrm>
          <a:off x="6796493" y="4681359"/>
          <a:ext cx="4652778" cy="1545495"/>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Transition for Registration</a:t>
          </a:r>
        </a:p>
      </dgm:t>
    </dgm:pt>
    <dgm:pt modelId="{850CE787-5791-4E45-B0D4-3F0F11D6AD2A}" type="parTrans" cxnId="{BDD955D9-55EA-45D8-82B5-1972EB3D8B32}">
      <dgm:prSet/>
      <dgm:spPr/>
      <dgm:t>
        <a:bodyPr/>
        <a:lstStyle/>
        <a:p>
          <a:endParaRPr lang="en-GB"/>
        </a:p>
      </dgm:t>
    </dgm:pt>
    <dgm:pt modelId="{138B86D6-3786-47E1-8112-1046C5535190}" type="sibTrans" cxnId="{BDD955D9-55EA-45D8-82B5-1972EB3D8B32}">
      <dgm:prSet/>
      <dgm:spPr/>
      <dgm:t>
        <a:bodyPr/>
        <a:lstStyle/>
        <a:p>
          <a:endParaRPr lang="en-GB"/>
        </a:p>
      </dgm:t>
    </dgm:pt>
    <dgm:pt modelId="{DB4B95B0-FB77-49B6-9DA1-560A71D45971}">
      <dgm:prSet phldrT="[Text]" custT="1"/>
      <dgm:spPr>
        <a:xfrm>
          <a:off x="6796493" y="4681359"/>
          <a:ext cx="4652778" cy="1545495"/>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Choice Modules</a:t>
          </a:r>
        </a:p>
      </dgm:t>
    </dgm:pt>
    <dgm:pt modelId="{D91A1983-354A-46B4-8E44-464E89CE5960}" type="parTrans" cxnId="{E317EE98-8651-4856-A6B7-0B771139A3C4}">
      <dgm:prSet/>
      <dgm:spPr/>
      <dgm:t>
        <a:bodyPr/>
        <a:lstStyle/>
        <a:p>
          <a:endParaRPr lang="en-GB"/>
        </a:p>
      </dgm:t>
    </dgm:pt>
    <dgm:pt modelId="{56FBE83D-6A97-4517-B89E-7F74A335180C}" type="sibTrans" cxnId="{E317EE98-8651-4856-A6B7-0B771139A3C4}">
      <dgm:prSet/>
      <dgm:spPr/>
      <dgm:t>
        <a:bodyPr/>
        <a:lstStyle/>
        <a:p>
          <a:endParaRPr lang="en-GB"/>
        </a:p>
      </dgm:t>
    </dgm:pt>
    <dgm:pt modelId="{FE9688D0-1BBD-4112-8CF5-651241DFC5AB}">
      <dgm:prSet phldrT="[Text]" custT="1"/>
      <dgm:spPr>
        <a:xfrm>
          <a:off x="6796493" y="4681359"/>
          <a:ext cx="4652778" cy="1545495"/>
        </a:xfrm>
        <a:prstGeom prst="rect">
          <a:avLst/>
        </a:prstGeom>
        <a:noFill/>
        <a:ln>
          <a:noFill/>
        </a:ln>
        <a:effectLst/>
      </dgm:spPr>
      <dgm:t>
        <a:bodyPr/>
        <a:lstStyle/>
        <a:p>
          <a:pPr>
            <a:buChar char="•"/>
          </a:pPr>
          <a:r>
            <a:rPr lang="en-GB" sz="1800" dirty="0">
              <a:solidFill>
                <a:sysClr val="windowText" lastClr="000000">
                  <a:hueOff val="0"/>
                  <a:satOff val="0"/>
                  <a:lumOff val="0"/>
                  <a:alphaOff val="0"/>
                </a:sysClr>
              </a:solidFill>
              <a:latin typeface="Calibri"/>
              <a:ea typeface="+mn-ea"/>
              <a:cs typeface="+mn-cs"/>
            </a:rPr>
            <a:t>Nursing Final Project</a:t>
          </a:r>
        </a:p>
      </dgm:t>
    </dgm:pt>
    <dgm:pt modelId="{AA7E86BE-1756-47FA-9A6C-6725B72E35AA}" type="parTrans" cxnId="{09B93461-3B24-4055-A158-D3351BD5ECED}">
      <dgm:prSet/>
      <dgm:spPr/>
      <dgm:t>
        <a:bodyPr/>
        <a:lstStyle/>
        <a:p>
          <a:endParaRPr lang="en-GB"/>
        </a:p>
      </dgm:t>
    </dgm:pt>
    <dgm:pt modelId="{A1E3DBA6-B3DF-4FB8-A354-1A6CEB8404F5}" type="sibTrans" cxnId="{09B93461-3B24-4055-A158-D3351BD5ECED}">
      <dgm:prSet/>
      <dgm:spPr/>
      <dgm:t>
        <a:bodyPr/>
        <a:lstStyle/>
        <a:p>
          <a:endParaRPr lang="en-GB"/>
        </a:p>
      </dgm:t>
    </dgm:pt>
    <dgm:pt modelId="{75A47AA8-090D-4EDB-94FB-80E4A857BF29}">
      <dgm:prSet phldrT="[Text]" custT="1"/>
      <dgm:spPr>
        <a:xfrm>
          <a:off x="6796493" y="4681359"/>
          <a:ext cx="4652778" cy="1545495"/>
        </a:xfrm>
        <a:prstGeom prst="rect">
          <a:avLst/>
        </a:prstGeom>
        <a:noFill/>
        <a:ln>
          <a:noFill/>
        </a:ln>
        <a:effectLst/>
      </dgm:spPr>
      <dgm:t>
        <a:bodyPr/>
        <a:lstStyle/>
        <a:p>
          <a:pPr rtl="0">
            <a:buChar char="•"/>
          </a:pPr>
          <a:r>
            <a:rPr lang="en-GB" sz="1800" dirty="0">
              <a:solidFill>
                <a:sysClr val="windowText" lastClr="000000">
                  <a:hueOff val="0"/>
                  <a:satOff val="0"/>
                  <a:lumOff val="0"/>
                  <a:alphaOff val="0"/>
                </a:sysClr>
              </a:solidFill>
              <a:latin typeface="Calibri"/>
              <a:ea typeface="+mn-ea"/>
              <a:cs typeface="+mn-cs"/>
            </a:rPr>
            <a:t>Episodes of Care 4a &amp; b (field specific)</a:t>
          </a:r>
        </a:p>
      </dgm:t>
    </dgm:pt>
    <dgm:pt modelId="{C669E333-CFE2-477C-94E9-0FFE9C72F0C5}" type="parTrans" cxnId="{8877331A-79AE-4D9D-8130-6E5A9C918C6E}">
      <dgm:prSet/>
      <dgm:spPr/>
      <dgm:t>
        <a:bodyPr/>
        <a:lstStyle/>
        <a:p>
          <a:endParaRPr lang="en-GB"/>
        </a:p>
      </dgm:t>
    </dgm:pt>
    <dgm:pt modelId="{CC44C766-FC16-4D07-A952-BF6359B1395C}" type="sibTrans" cxnId="{8877331A-79AE-4D9D-8130-6E5A9C918C6E}">
      <dgm:prSet/>
      <dgm:spPr/>
      <dgm:t>
        <a:bodyPr/>
        <a:lstStyle/>
        <a:p>
          <a:endParaRPr lang="en-GB"/>
        </a:p>
      </dgm:t>
    </dgm:pt>
    <dgm:pt modelId="{A602AAEA-4A31-4CAD-BE97-46321EF5314B}" type="pres">
      <dgm:prSet presAssocID="{FC19EEF5-24A4-4F51-8B74-B536A618F7AC}" presName="rootnode" presStyleCnt="0">
        <dgm:presLayoutVars>
          <dgm:chMax/>
          <dgm:chPref/>
          <dgm:dir/>
          <dgm:animLvl val="lvl"/>
        </dgm:presLayoutVars>
      </dgm:prSet>
      <dgm:spPr/>
    </dgm:pt>
    <dgm:pt modelId="{E66BD1DD-AB61-4851-BBE4-81BDDDA822FD}" type="pres">
      <dgm:prSet presAssocID="{A198C992-2D8C-47AE-A440-850950119A95}" presName="composite" presStyleCnt="0"/>
      <dgm:spPr/>
    </dgm:pt>
    <dgm:pt modelId="{D872854C-7B2E-4E37-92D9-32BD5DCCDA46}" type="pres">
      <dgm:prSet presAssocID="{A198C992-2D8C-47AE-A440-850950119A95}" presName="bentUpArrow1" presStyleLbl="alignImgPlace1" presStyleIdx="0" presStyleCnt="2" custLinFactNeighborX="-27371" custLinFactNeighborY="-66281"/>
      <dgm:spPr>
        <a:xfrm rot="5400000">
          <a:off x="565581" y="2014375"/>
          <a:ext cx="1408679" cy="1603731"/>
        </a:xfrm>
        <a:prstGeom prst="bentUpArrow">
          <a:avLst>
            <a:gd name="adj1" fmla="val 32840"/>
            <a:gd name="adj2" fmla="val 25000"/>
            <a:gd name="adj3" fmla="val 35780"/>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A9E9E668-D46E-4B8B-8440-6C9EA31C94DA}" type="pres">
      <dgm:prSet presAssocID="{A198C992-2D8C-47AE-A440-850950119A95}" presName="ParentText" presStyleLbl="node1" presStyleIdx="0" presStyleCnt="3" custScaleX="96258" custScaleY="130657" custLinFactNeighborX="-30482" custLinFactNeighborY="-75883">
        <dgm:presLayoutVars>
          <dgm:chMax val="1"/>
          <dgm:chPref val="1"/>
          <dgm:bulletEnabled val="1"/>
        </dgm:presLayoutVars>
      </dgm:prSet>
      <dgm:spPr/>
    </dgm:pt>
    <dgm:pt modelId="{3229E3C4-E448-4D95-A467-773368B25B4B}" type="pres">
      <dgm:prSet presAssocID="{A198C992-2D8C-47AE-A440-850950119A95}" presName="ChildText" presStyleLbl="revTx" presStyleIdx="0" presStyleCnt="3" custScaleX="551816" custScaleY="112329" custLinFactX="100000" custLinFactY="-873" custLinFactNeighborX="115584" custLinFactNeighborY="-100000">
        <dgm:presLayoutVars>
          <dgm:chMax val="0"/>
          <dgm:chPref val="0"/>
          <dgm:bulletEnabled val="1"/>
        </dgm:presLayoutVars>
      </dgm:prSet>
      <dgm:spPr/>
    </dgm:pt>
    <dgm:pt modelId="{2136EC30-7496-4374-A100-8AC2B3DF6A68}" type="pres">
      <dgm:prSet presAssocID="{6C7E03F5-8A2F-45F0-BCD4-7186599CD51D}" presName="sibTrans" presStyleCnt="0"/>
      <dgm:spPr/>
    </dgm:pt>
    <dgm:pt modelId="{606DF599-FDEC-44E9-9D19-55BF66F56C12}" type="pres">
      <dgm:prSet presAssocID="{834F2229-78A3-407C-9706-C83C17DBA5A8}" presName="composite" presStyleCnt="0"/>
      <dgm:spPr/>
    </dgm:pt>
    <dgm:pt modelId="{48C930A8-273B-4890-8970-B83615FAC72E}" type="pres">
      <dgm:prSet presAssocID="{834F2229-78A3-407C-9706-C83C17DBA5A8}" presName="bentUpArrow1" presStyleLbl="alignImgPlace1" presStyleIdx="1" presStyleCnt="2" custScaleX="99700" custScaleY="97115" custLinFactX="-8278" custLinFactNeighborX="-100000" custLinFactNeighborY="18079"/>
      <dgm:spPr>
        <a:xfrm rot="5400000">
          <a:off x="3175786" y="4289295"/>
          <a:ext cx="1368038" cy="1598920"/>
        </a:xfrm>
        <a:prstGeom prst="bentUpArrow">
          <a:avLst>
            <a:gd name="adj1" fmla="val 32840"/>
            <a:gd name="adj2" fmla="val 25000"/>
            <a:gd name="adj3" fmla="val 35780"/>
          </a:avLst>
        </a:prstGeom>
        <a:solidFill>
          <a:srgbClr val="4F81BD">
            <a:tint val="50000"/>
            <a:hueOff val="-13089511"/>
            <a:satOff val="-703"/>
            <a:lumOff val="11364"/>
            <a:alphaOff val="0"/>
          </a:srgbClr>
        </a:solidFill>
        <a:ln w="25400" cap="flat" cmpd="sng" algn="ctr">
          <a:solidFill>
            <a:sysClr val="window" lastClr="FFFFFF">
              <a:hueOff val="0"/>
              <a:satOff val="0"/>
              <a:lumOff val="0"/>
              <a:alphaOff val="0"/>
            </a:sysClr>
          </a:solidFill>
          <a:prstDash val="solid"/>
        </a:ln>
        <a:effectLst/>
      </dgm:spPr>
    </dgm:pt>
    <dgm:pt modelId="{63F5B48D-C8B7-49C3-8064-58541054FAA9}" type="pres">
      <dgm:prSet presAssocID="{834F2229-78A3-407C-9706-C83C17DBA5A8}" presName="ParentText" presStyleLbl="node1" presStyleIdx="1" presStyleCnt="3" custScaleX="96258" custScaleY="127775" custLinFactX="-13058" custLinFactNeighborX="-100000" custLinFactNeighborY="-11567">
        <dgm:presLayoutVars>
          <dgm:chMax val="1"/>
          <dgm:chPref val="1"/>
          <dgm:bulletEnabled val="1"/>
        </dgm:presLayoutVars>
      </dgm:prSet>
      <dgm:spPr/>
    </dgm:pt>
    <dgm:pt modelId="{DEC7E42F-2C07-4F08-9284-1B45342B5240}" type="pres">
      <dgm:prSet presAssocID="{834F2229-78A3-407C-9706-C83C17DBA5A8}" presName="ChildText" presStyleLbl="revTx" presStyleIdx="1" presStyleCnt="3" custScaleX="513846" custScaleY="121470" custLinFactNeighborX="53189" custLinFactNeighborY="-14994">
        <dgm:presLayoutVars>
          <dgm:chMax val="0"/>
          <dgm:chPref val="0"/>
          <dgm:bulletEnabled val="1"/>
        </dgm:presLayoutVars>
      </dgm:prSet>
      <dgm:spPr/>
    </dgm:pt>
    <dgm:pt modelId="{CFD38746-5FCF-480B-A655-B8D9210CFDF9}" type="pres">
      <dgm:prSet presAssocID="{A1871104-A19E-4B74-A772-53B936CB2A87}" presName="sibTrans" presStyleCnt="0"/>
      <dgm:spPr/>
    </dgm:pt>
    <dgm:pt modelId="{2D72FD8E-3C90-4DA7-8E16-AD305D663721}" type="pres">
      <dgm:prSet presAssocID="{72257758-D84C-4CAD-993E-57471E32285D}" presName="composite" presStyleCnt="0"/>
      <dgm:spPr/>
    </dgm:pt>
    <dgm:pt modelId="{3572C6A0-A6A7-45B2-8660-35B6DF8E4081}" type="pres">
      <dgm:prSet presAssocID="{72257758-D84C-4CAD-993E-57471E32285D}" presName="ParentText" presStyleLbl="node1" presStyleIdx="2" presStyleCnt="3" custScaleX="109314" custScaleY="116461" custLinFactX="-30673" custLinFactNeighborX="-100000" custLinFactNeighborY="56743">
        <dgm:presLayoutVars>
          <dgm:chMax val="1"/>
          <dgm:chPref val="1"/>
          <dgm:bulletEnabled val="1"/>
        </dgm:presLayoutVars>
      </dgm:prSet>
      <dgm:spPr/>
    </dgm:pt>
    <dgm:pt modelId="{2D2AA7DB-66A4-4761-B16D-891038F4654B}" type="pres">
      <dgm:prSet presAssocID="{72257758-D84C-4CAD-993E-57471E32285D}" presName="FinalChildText" presStyleLbl="revTx" presStyleIdx="2" presStyleCnt="3" custScaleX="358675" custScaleY="115198" custLinFactNeighborX="-26274" custLinFactNeighborY="80633">
        <dgm:presLayoutVars>
          <dgm:chMax val="0"/>
          <dgm:chPref val="0"/>
          <dgm:bulletEnabled val="1"/>
        </dgm:presLayoutVars>
      </dgm:prSet>
      <dgm:spPr/>
    </dgm:pt>
  </dgm:ptLst>
  <dgm:cxnLst>
    <dgm:cxn modelId="{74D37403-39CD-4295-9B83-7F1A9C19F07F}" srcId="{FC19EEF5-24A4-4F51-8B74-B536A618F7AC}" destId="{A198C992-2D8C-47AE-A440-850950119A95}" srcOrd="0" destOrd="0" parTransId="{75F0CF71-9212-42A3-9AC4-84D306A34923}" sibTransId="{6C7E03F5-8A2F-45F0-BCD4-7186599CD51D}"/>
    <dgm:cxn modelId="{FDEC3512-CA84-43BF-8536-8A271A4026D8}" type="presOf" srcId="{95C4AB9F-E66E-49F0-9D79-D2129B0F4C55}" destId="{DEC7E42F-2C07-4F08-9284-1B45342B5240}" srcOrd="0" destOrd="4" presId="urn:microsoft.com/office/officeart/2005/8/layout/StepDownProcess"/>
    <dgm:cxn modelId="{8877331A-79AE-4D9D-8130-6E5A9C918C6E}" srcId="{72257758-D84C-4CAD-993E-57471E32285D}" destId="{75A47AA8-090D-4EDB-94FB-80E4A857BF29}" srcOrd="4" destOrd="0" parTransId="{C669E333-CFE2-477C-94E9-0FFE9C72F0C5}" sibTransId="{CC44C766-FC16-4D07-A952-BF6359B1395C}"/>
    <dgm:cxn modelId="{F77CE11B-F0C0-46CC-B526-A16DDA504D7B}" type="presOf" srcId="{D11D6454-AD9E-4FF9-B124-7B43F15ABA45}" destId="{DEC7E42F-2C07-4F08-9284-1B45342B5240}" srcOrd="0" destOrd="1" presId="urn:microsoft.com/office/officeart/2005/8/layout/StepDownProcess"/>
    <dgm:cxn modelId="{8EB5E61F-15DD-4D74-B379-ED6980D18613}" type="presOf" srcId="{C81220F8-628A-4296-9BA4-DD40126EEB9A}" destId="{3229E3C4-E448-4D95-A467-773368B25B4B}" srcOrd="0" destOrd="1" presId="urn:microsoft.com/office/officeart/2005/8/layout/StepDownProcess"/>
    <dgm:cxn modelId="{3319592D-57A0-4496-8E1E-199CF819AE4F}" type="presOf" srcId="{92A7652E-5FE1-4C68-A907-318371DC87FD}" destId="{3229E3C4-E448-4D95-A467-773368B25B4B}" srcOrd="0" destOrd="0" presId="urn:microsoft.com/office/officeart/2005/8/layout/StepDownProcess"/>
    <dgm:cxn modelId="{B94E3634-FDDC-4291-A7FC-DAECB13A245A}" srcId="{834F2229-78A3-407C-9706-C83C17DBA5A8}" destId="{F66C32F9-FB9D-46E6-813E-25C2C5AFD5B7}" srcOrd="3" destOrd="0" parTransId="{D4497F3E-F966-459F-8812-567C931A0DB5}" sibTransId="{E1A7CABC-D517-4E01-87AF-248B335EF0E5}"/>
    <dgm:cxn modelId="{99A2AA34-D097-4FD9-BBC9-5EDD0492BB0D}" type="presOf" srcId="{DB4B95B0-FB77-49B6-9DA1-560A71D45971}" destId="{2D2AA7DB-66A4-4761-B16D-891038F4654B}" srcOrd="0" destOrd="2" presId="urn:microsoft.com/office/officeart/2005/8/layout/StepDownProcess"/>
    <dgm:cxn modelId="{0D692D39-8FE8-47B8-A0B9-3CE02D66F963}" type="presOf" srcId="{CBC454C7-AC19-4DA8-8848-4D5982A99029}" destId="{DEC7E42F-2C07-4F08-9284-1B45342B5240}" srcOrd="0" destOrd="2" presId="urn:microsoft.com/office/officeart/2005/8/layout/StepDownProcess"/>
    <dgm:cxn modelId="{7B243B3B-864A-4C3E-BABF-2A6EEACEAD31}" srcId="{A198C992-2D8C-47AE-A440-850950119A95}" destId="{C81220F8-628A-4296-9BA4-DD40126EEB9A}" srcOrd="1" destOrd="0" parTransId="{E58D0051-F5B8-419C-85A9-379942D496E5}" sibTransId="{32B2CC01-B44A-4DB0-9B53-D1936AC23795}"/>
    <dgm:cxn modelId="{09B93461-3B24-4055-A158-D3351BD5ECED}" srcId="{72257758-D84C-4CAD-993E-57471E32285D}" destId="{FE9688D0-1BBD-4112-8CF5-651241DFC5AB}" srcOrd="3" destOrd="0" parTransId="{AA7E86BE-1756-47FA-9A6C-6725B72E35AA}" sibTransId="{A1E3DBA6-B3DF-4FB8-A354-1A6CEB8404F5}"/>
    <dgm:cxn modelId="{92293B45-9CCA-43D1-BF90-E20DB18792EA}" type="presOf" srcId="{FE9688D0-1BBD-4112-8CF5-651241DFC5AB}" destId="{2D2AA7DB-66A4-4761-B16D-891038F4654B}" srcOrd="0" destOrd="3" presId="urn:microsoft.com/office/officeart/2005/8/layout/StepDownProcess"/>
    <dgm:cxn modelId="{463AA766-DFFC-4A6E-8802-22FADEF55E6C}" type="presOf" srcId="{123F3B37-0E1D-47D1-8365-3531465F69A4}" destId="{3229E3C4-E448-4D95-A467-773368B25B4B}" srcOrd="0" destOrd="2" presId="urn:microsoft.com/office/officeart/2005/8/layout/StepDownProcess"/>
    <dgm:cxn modelId="{99FA8C48-3247-42C0-8C0F-79D890FE5803}" srcId="{A198C992-2D8C-47AE-A440-850950119A95}" destId="{92A7652E-5FE1-4C68-A907-318371DC87FD}" srcOrd="0" destOrd="0" parTransId="{E8110D5E-4F3B-4F7F-93CD-5F09AB80788D}" sibTransId="{B2799D00-7161-40D2-BDF8-AC4575BCB299}"/>
    <dgm:cxn modelId="{4685016A-9F62-4005-924F-1CCD2E510A57}" srcId="{834F2229-78A3-407C-9706-C83C17DBA5A8}" destId="{CBC454C7-AC19-4DA8-8848-4D5982A99029}" srcOrd="2" destOrd="0" parTransId="{648C8C8C-B72B-4081-8CE1-7FE27047C7AB}" sibTransId="{CB13AC06-9AC9-4503-8D52-C8FE78AE4D07}"/>
    <dgm:cxn modelId="{6D5A367E-3017-4DA4-BA82-BC32034EB998}" type="presOf" srcId="{A198C992-2D8C-47AE-A440-850950119A95}" destId="{A9E9E668-D46E-4B8B-8440-6C9EA31C94DA}" srcOrd="0" destOrd="0" presId="urn:microsoft.com/office/officeart/2005/8/layout/StepDownProcess"/>
    <dgm:cxn modelId="{110A0884-ABC8-442A-9320-5E8F919F5FF8}" srcId="{834F2229-78A3-407C-9706-C83C17DBA5A8}" destId="{D11D6454-AD9E-4FF9-B124-7B43F15ABA45}" srcOrd="1" destOrd="0" parTransId="{B626E098-7B7C-447A-AE30-3D2C4AF559F0}" sibTransId="{703A5389-564B-4504-BA7E-0C4E14E75226}"/>
    <dgm:cxn modelId="{DC09D792-4EDE-442D-BBFB-0FC9516FBB60}" type="presOf" srcId="{1473BD16-26C6-40A9-A91D-BFACF3F9385D}" destId="{DEC7E42F-2C07-4F08-9284-1B45342B5240}" srcOrd="0" destOrd="0" presId="urn:microsoft.com/office/officeart/2005/8/layout/StepDownProcess"/>
    <dgm:cxn modelId="{65EAD792-7B3B-4E58-811A-0E0052CD13CD}" srcId="{FC19EEF5-24A4-4F51-8B74-B536A618F7AC}" destId="{834F2229-78A3-407C-9706-C83C17DBA5A8}" srcOrd="1" destOrd="0" parTransId="{7331E0AE-0D76-4D15-AF2F-0114205D8D24}" sibTransId="{A1871104-A19E-4B74-A772-53B936CB2A87}"/>
    <dgm:cxn modelId="{11A9CD94-0706-4F34-920D-BEFA0C66456B}" type="presOf" srcId="{7BB10435-30BB-4CE4-881D-910E38E51FBC}" destId="{2D2AA7DB-66A4-4761-B16D-891038F4654B}" srcOrd="0" destOrd="0" presId="urn:microsoft.com/office/officeart/2005/8/layout/StepDownProcess"/>
    <dgm:cxn modelId="{E317EE98-8651-4856-A6B7-0B771139A3C4}" srcId="{72257758-D84C-4CAD-993E-57471E32285D}" destId="{DB4B95B0-FB77-49B6-9DA1-560A71D45971}" srcOrd="2" destOrd="0" parTransId="{D91A1983-354A-46B4-8E44-464E89CE5960}" sibTransId="{56FBE83D-6A97-4517-B89E-7F74A335180C}"/>
    <dgm:cxn modelId="{706E7FA6-EBC5-48A7-A47F-03C9C0F11580}" type="presOf" srcId="{72257758-D84C-4CAD-993E-57471E32285D}" destId="{3572C6A0-A6A7-45B2-8660-35B6DF8E4081}" srcOrd="0" destOrd="0" presId="urn:microsoft.com/office/officeart/2005/8/layout/StepDownProcess"/>
    <dgm:cxn modelId="{E8CDE7A6-C5BA-4B74-A29C-697CE11E376F}" srcId="{834F2229-78A3-407C-9706-C83C17DBA5A8}" destId="{95C4AB9F-E66E-49F0-9D79-D2129B0F4C55}" srcOrd="4" destOrd="0" parTransId="{B7F1FC1E-472B-4963-8DB4-F9A80B5FBD28}" sibTransId="{D24E043C-4327-467B-8417-1B38DD2FC7C3}"/>
    <dgm:cxn modelId="{BA0169B3-6170-4932-A11C-623AE4099DE1}" srcId="{A198C992-2D8C-47AE-A440-850950119A95}" destId="{123F3B37-0E1D-47D1-8365-3531465F69A4}" srcOrd="2" destOrd="0" parTransId="{85F4C74D-AB3A-4103-9B16-17BCB06AF9B9}" sibTransId="{2D0F178D-9074-4805-901C-8872EEC2459B}"/>
    <dgm:cxn modelId="{C933C5BD-0092-483C-9CC0-7FA8A8D0BB9D}" srcId="{A198C992-2D8C-47AE-A440-850950119A95}" destId="{0E512FDF-2635-4906-8A1A-C10F3C38F55F}" srcOrd="4" destOrd="0" parTransId="{0A10E8C0-DCF9-4830-8E56-8D7CEEEBB849}" sibTransId="{071D8A35-DAB3-4CBF-95B8-1DCDF9DD3C8E}"/>
    <dgm:cxn modelId="{85BBC9C6-C22E-4640-87B4-62479B1F1CD5}" srcId="{FC19EEF5-24A4-4F51-8B74-B536A618F7AC}" destId="{72257758-D84C-4CAD-993E-57471E32285D}" srcOrd="2" destOrd="0" parTransId="{FA3B41C7-CA6D-4FFC-B281-821B04F26925}" sibTransId="{8754DED3-A606-45AF-BEA0-6F862696F3CC}"/>
    <dgm:cxn modelId="{A40F27C8-EB5F-4DC4-AE15-C31C0313B635}" type="presOf" srcId="{FC19EEF5-24A4-4F51-8B74-B536A618F7AC}" destId="{A602AAEA-4A31-4CAD-BE97-46321EF5314B}" srcOrd="0" destOrd="0" presId="urn:microsoft.com/office/officeart/2005/8/layout/StepDownProcess"/>
    <dgm:cxn modelId="{1D16E7D1-CB85-448C-9850-E2CCFCA87C01}" type="presOf" srcId="{2A406F47-1D55-400D-AA2A-D71DA4135D12}" destId="{3229E3C4-E448-4D95-A467-773368B25B4B}" srcOrd="0" destOrd="3" presId="urn:microsoft.com/office/officeart/2005/8/layout/StepDownProcess"/>
    <dgm:cxn modelId="{4FDB12D7-4484-4F19-ADD9-2584AF8D7B56}" type="presOf" srcId="{75A47AA8-090D-4EDB-94FB-80E4A857BF29}" destId="{2D2AA7DB-66A4-4761-B16D-891038F4654B}" srcOrd="0" destOrd="4" presId="urn:microsoft.com/office/officeart/2005/8/layout/StepDownProcess"/>
    <dgm:cxn modelId="{BDD955D9-55EA-45D8-82B5-1972EB3D8B32}" srcId="{72257758-D84C-4CAD-993E-57471E32285D}" destId="{33E27DF2-EC76-46E6-92D6-A0B1311E6CBF}" srcOrd="1" destOrd="0" parTransId="{850CE787-5791-4E45-B0D4-3F0F11D6AD2A}" sibTransId="{138B86D6-3786-47E1-8112-1046C5535190}"/>
    <dgm:cxn modelId="{A76915DE-A417-4CEC-9239-C1FA2917C9D8}" type="presOf" srcId="{F66C32F9-FB9D-46E6-813E-25C2C5AFD5B7}" destId="{DEC7E42F-2C07-4F08-9284-1B45342B5240}" srcOrd="0" destOrd="3" presId="urn:microsoft.com/office/officeart/2005/8/layout/StepDownProcess"/>
    <dgm:cxn modelId="{CD3C32DF-94DD-4888-9B29-12BC6E479833}" type="presOf" srcId="{834F2229-78A3-407C-9706-C83C17DBA5A8}" destId="{63F5B48D-C8B7-49C3-8064-58541054FAA9}" srcOrd="0" destOrd="0" presId="urn:microsoft.com/office/officeart/2005/8/layout/StepDownProcess"/>
    <dgm:cxn modelId="{DD1A1DE2-2A9D-4BDA-8B10-519A835D6718}" srcId="{72257758-D84C-4CAD-993E-57471E32285D}" destId="{7BB10435-30BB-4CE4-881D-910E38E51FBC}" srcOrd="0" destOrd="0" parTransId="{9D7CBDFD-3554-4751-8A57-A0107988165F}" sibTransId="{D6C96B8E-EAE7-4EC5-84F9-EE82B21A3EC8}"/>
    <dgm:cxn modelId="{BCFAFFE5-718F-48A7-979F-494C9A56C274}" type="presOf" srcId="{33E27DF2-EC76-46E6-92D6-A0B1311E6CBF}" destId="{2D2AA7DB-66A4-4761-B16D-891038F4654B}" srcOrd="0" destOrd="1" presId="urn:microsoft.com/office/officeart/2005/8/layout/StepDownProcess"/>
    <dgm:cxn modelId="{988442E9-051A-41AC-ADE2-E1D27FF259BA}" type="presOf" srcId="{0E512FDF-2635-4906-8A1A-C10F3C38F55F}" destId="{3229E3C4-E448-4D95-A467-773368B25B4B}" srcOrd="0" destOrd="4" presId="urn:microsoft.com/office/officeart/2005/8/layout/StepDownProcess"/>
    <dgm:cxn modelId="{87034CF0-4701-43DF-8267-9DB3A6062DFC}" srcId="{834F2229-78A3-407C-9706-C83C17DBA5A8}" destId="{1473BD16-26C6-40A9-A91D-BFACF3F9385D}" srcOrd="0" destOrd="0" parTransId="{1DAFA93A-F55C-4B5C-85D2-FE0EE0632A97}" sibTransId="{06C926FF-364E-4362-A586-259E20F43378}"/>
    <dgm:cxn modelId="{20002CFD-1423-426F-9A26-07E8A8974992}" srcId="{A198C992-2D8C-47AE-A440-850950119A95}" destId="{2A406F47-1D55-400D-AA2A-D71DA4135D12}" srcOrd="3" destOrd="0" parTransId="{F55C62E6-1416-45B5-BC51-F730E033ABBD}" sibTransId="{AA35D15F-8C34-4A93-BE24-3EA687FE435B}"/>
    <dgm:cxn modelId="{C86C7247-69F8-41D8-9274-F817227D6B25}" type="presParOf" srcId="{A602AAEA-4A31-4CAD-BE97-46321EF5314B}" destId="{E66BD1DD-AB61-4851-BBE4-81BDDDA822FD}" srcOrd="0" destOrd="0" presId="urn:microsoft.com/office/officeart/2005/8/layout/StepDownProcess"/>
    <dgm:cxn modelId="{849FED80-D57A-4272-B130-C3700CCF6CC1}" type="presParOf" srcId="{E66BD1DD-AB61-4851-BBE4-81BDDDA822FD}" destId="{D872854C-7B2E-4E37-92D9-32BD5DCCDA46}" srcOrd="0" destOrd="0" presId="urn:microsoft.com/office/officeart/2005/8/layout/StepDownProcess"/>
    <dgm:cxn modelId="{764B836A-BC23-4BC0-B974-094952E4D6D4}" type="presParOf" srcId="{E66BD1DD-AB61-4851-BBE4-81BDDDA822FD}" destId="{A9E9E668-D46E-4B8B-8440-6C9EA31C94DA}" srcOrd="1" destOrd="0" presId="urn:microsoft.com/office/officeart/2005/8/layout/StepDownProcess"/>
    <dgm:cxn modelId="{E8EF9E0D-5C29-40F4-80FF-2A820CA8BFB8}" type="presParOf" srcId="{E66BD1DD-AB61-4851-BBE4-81BDDDA822FD}" destId="{3229E3C4-E448-4D95-A467-773368B25B4B}" srcOrd="2" destOrd="0" presId="urn:microsoft.com/office/officeart/2005/8/layout/StepDownProcess"/>
    <dgm:cxn modelId="{1D5659C7-589C-43E7-92B3-4BA36AD1F15D}" type="presParOf" srcId="{A602AAEA-4A31-4CAD-BE97-46321EF5314B}" destId="{2136EC30-7496-4374-A100-8AC2B3DF6A68}" srcOrd="1" destOrd="0" presId="urn:microsoft.com/office/officeart/2005/8/layout/StepDownProcess"/>
    <dgm:cxn modelId="{C73CAEC6-4496-4F36-ABA6-AC2EE7F7E36F}" type="presParOf" srcId="{A602AAEA-4A31-4CAD-BE97-46321EF5314B}" destId="{606DF599-FDEC-44E9-9D19-55BF66F56C12}" srcOrd="2" destOrd="0" presId="urn:microsoft.com/office/officeart/2005/8/layout/StepDownProcess"/>
    <dgm:cxn modelId="{67550FE9-BA75-40B0-BE40-1186C6F1D897}" type="presParOf" srcId="{606DF599-FDEC-44E9-9D19-55BF66F56C12}" destId="{48C930A8-273B-4890-8970-B83615FAC72E}" srcOrd="0" destOrd="0" presId="urn:microsoft.com/office/officeart/2005/8/layout/StepDownProcess"/>
    <dgm:cxn modelId="{42B15677-E38B-4E1C-80BC-34A1DC6A65E2}" type="presParOf" srcId="{606DF599-FDEC-44E9-9D19-55BF66F56C12}" destId="{63F5B48D-C8B7-49C3-8064-58541054FAA9}" srcOrd="1" destOrd="0" presId="urn:microsoft.com/office/officeart/2005/8/layout/StepDownProcess"/>
    <dgm:cxn modelId="{C6CBC83C-367A-4144-8FD0-DDB963387D2A}" type="presParOf" srcId="{606DF599-FDEC-44E9-9D19-55BF66F56C12}" destId="{DEC7E42F-2C07-4F08-9284-1B45342B5240}" srcOrd="2" destOrd="0" presId="urn:microsoft.com/office/officeart/2005/8/layout/StepDownProcess"/>
    <dgm:cxn modelId="{9BED802B-3C9F-4168-B478-88DC4E09D9E1}" type="presParOf" srcId="{A602AAEA-4A31-4CAD-BE97-46321EF5314B}" destId="{CFD38746-5FCF-480B-A655-B8D9210CFDF9}" srcOrd="3" destOrd="0" presId="urn:microsoft.com/office/officeart/2005/8/layout/StepDownProcess"/>
    <dgm:cxn modelId="{4BC18BD0-C30A-424B-A685-FC952725886F}" type="presParOf" srcId="{A602AAEA-4A31-4CAD-BE97-46321EF5314B}" destId="{2D72FD8E-3C90-4DA7-8E16-AD305D663721}" srcOrd="4" destOrd="0" presId="urn:microsoft.com/office/officeart/2005/8/layout/StepDownProcess"/>
    <dgm:cxn modelId="{8FD682CF-EE63-4C17-B67A-7F7E19754981}" type="presParOf" srcId="{2D72FD8E-3C90-4DA7-8E16-AD305D663721}" destId="{3572C6A0-A6A7-45B2-8660-35B6DF8E4081}" srcOrd="0" destOrd="0" presId="urn:microsoft.com/office/officeart/2005/8/layout/StepDownProcess"/>
    <dgm:cxn modelId="{F1355AAD-3788-4064-801A-5301E8B9E5EB}" type="presParOf" srcId="{2D72FD8E-3C90-4DA7-8E16-AD305D663721}" destId="{2D2AA7DB-66A4-4761-B16D-891038F4654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AAAB04-664A-478E-AE82-C5FA525D6E9B}" type="doc">
      <dgm:prSet loTypeId="urn:microsoft.com/office/officeart/2005/8/layout/StepDownProcess" loCatId="process" qsTypeId="urn:microsoft.com/office/officeart/2005/8/quickstyle/3d3" qsCatId="3D" csTypeId="urn:microsoft.com/office/officeart/2005/8/colors/colorful5" csCatId="colorful" phldr="1"/>
      <dgm:spPr/>
      <dgm:t>
        <a:bodyPr/>
        <a:lstStyle/>
        <a:p>
          <a:endParaRPr lang="en-GB"/>
        </a:p>
      </dgm:t>
    </dgm:pt>
    <dgm:pt modelId="{5D37CD1F-3F3B-4DB1-92C6-98B2DBE77613}">
      <dgm:prSet phldrT="[Text]"/>
      <dgm:spPr>
        <a:solidFill>
          <a:srgbClr val="FFCCFF"/>
        </a:solidFill>
        <a:effectLst>
          <a:outerShdw blurRad="63500" sx="102000" sy="102000" algn="ctr" rotWithShape="0">
            <a:prstClr val="black">
              <a:alpha val="40000"/>
            </a:prstClr>
          </a:outerShdw>
        </a:effectLst>
      </dgm:spPr>
      <dgm:t>
        <a:bodyPr/>
        <a:lstStyle/>
        <a:p>
          <a:r>
            <a:rPr lang="en-GB" b="1" dirty="0">
              <a:solidFill>
                <a:schemeClr val="tx1"/>
              </a:solidFill>
              <a:effectLst>
                <a:outerShdw blurRad="38100" dist="38100" dir="2700000" algn="tl">
                  <a:srgbClr val="000000">
                    <a:alpha val="43137"/>
                  </a:srgbClr>
                </a:outerShdw>
              </a:effectLst>
            </a:rPr>
            <a:t>Part 1</a:t>
          </a:r>
        </a:p>
      </dgm:t>
    </dgm:pt>
    <dgm:pt modelId="{A4D73A9D-7682-4308-9216-285DC27F4701}" type="parTrans" cxnId="{808DBC49-C998-4136-AE9D-0F3DAFA51BB1}">
      <dgm:prSet/>
      <dgm:spPr/>
      <dgm:t>
        <a:bodyPr/>
        <a:lstStyle/>
        <a:p>
          <a:endParaRPr lang="en-GB"/>
        </a:p>
      </dgm:t>
    </dgm:pt>
    <dgm:pt modelId="{586258A2-9C45-4D97-A57D-86D3B87E57D8}" type="sibTrans" cxnId="{808DBC49-C998-4136-AE9D-0F3DAFA51BB1}">
      <dgm:prSet/>
      <dgm:spPr/>
      <dgm:t>
        <a:bodyPr/>
        <a:lstStyle/>
        <a:p>
          <a:endParaRPr lang="en-GB"/>
        </a:p>
      </dgm:t>
    </dgm:pt>
    <dgm:pt modelId="{F53B6E29-FE93-4073-A62F-02C477F2A170}">
      <dgm:prSet phldrT="[Text]" custT="1"/>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Year 1</a:t>
          </a:r>
        </a:p>
      </dgm:t>
    </dgm:pt>
    <dgm:pt modelId="{2DB56FDB-523B-4D42-A5E5-3FA72CB7A642}" type="parTrans" cxnId="{4DD4C8D1-9965-4DC3-9875-D3BA3C23A30B}">
      <dgm:prSet/>
      <dgm:spPr/>
      <dgm:t>
        <a:bodyPr/>
        <a:lstStyle/>
        <a:p>
          <a:endParaRPr lang="en-GB"/>
        </a:p>
      </dgm:t>
    </dgm:pt>
    <dgm:pt modelId="{FFDAAC13-8C57-4A96-8826-47B8626DEB58}" type="sibTrans" cxnId="{4DD4C8D1-9965-4DC3-9875-D3BA3C23A30B}">
      <dgm:prSet/>
      <dgm:spPr/>
      <dgm:t>
        <a:bodyPr/>
        <a:lstStyle/>
        <a:p>
          <a:endParaRPr lang="en-GB"/>
        </a:p>
      </dgm:t>
    </dgm:pt>
    <dgm:pt modelId="{A4E82550-6652-48D7-8032-32EE039C8B14}">
      <dgm:prSet phldrT="[Text]"/>
      <dgm:spPr>
        <a:solidFill>
          <a:schemeClr val="accent1">
            <a:lumMod val="60000"/>
            <a:lumOff val="40000"/>
          </a:schemeClr>
        </a:solidFill>
        <a:effectLst>
          <a:outerShdw blurRad="63500" sx="102000" sy="102000" algn="ctr" rotWithShape="0">
            <a:prstClr val="black">
              <a:alpha val="40000"/>
            </a:prstClr>
          </a:outerShdw>
        </a:effectLst>
      </dgm:spPr>
      <dgm:t>
        <a:bodyPr/>
        <a:lstStyle/>
        <a:p>
          <a:r>
            <a:rPr lang="en-GB" b="1" dirty="0">
              <a:solidFill>
                <a:schemeClr val="tx1"/>
              </a:solidFill>
              <a:effectLst>
                <a:outerShdw blurRad="38100" dist="38100" dir="2700000" algn="tl">
                  <a:srgbClr val="000000">
                    <a:alpha val="43137"/>
                  </a:srgbClr>
                </a:outerShdw>
              </a:effectLst>
            </a:rPr>
            <a:t>Part 2</a:t>
          </a:r>
        </a:p>
      </dgm:t>
    </dgm:pt>
    <dgm:pt modelId="{A8CFDF40-9024-4203-9455-D999FD76CAA6}" type="parTrans" cxnId="{7D99A742-CC58-4034-ABF5-095B1B9C6EAA}">
      <dgm:prSet/>
      <dgm:spPr/>
      <dgm:t>
        <a:bodyPr/>
        <a:lstStyle/>
        <a:p>
          <a:endParaRPr lang="en-GB"/>
        </a:p>
      </dgm:t>
    </dgm:pt>
    <dgm:pt modelId="{44AC326D-285F-43D8-8F97-FCBEEC54EDE7}" type="sibTrans" cxnId="{7D99A742-CC58-4034-ABF5-095B1B9C6EAA}">
      <dgm:prSet/>
      <dgm:spPr/>
      <dgm:t>
        <a:bodyPr/>
        <a:lstStyle/>
        <a:p>
          <a:endParaRPr lang="en-GB"/>
        </a:p>
      </dgm:t>
    </dgm:pt>
    <dgm:pt modelId="{CD3D6FF8-D51C-454C-B183-29D5F4816F3D}">
      <dgm:prSet phldrT="[Text]" custT="1"/>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Year 2</a:t>
          </a:r>
        </a:p>
      </dgm:t>
    </dgm:pt>
    <dgm:pt modelId="{CEF947C8-2448-4284-BED7-BE00076F6E71}" type="parTrans" cxnId="{C5218F2B-9547-4519-8316-416033B66002}">
      <dgm:prSet/>
      <dgm:spPr/>
      <dgm:t>
        <a:bodyPr/>
        <a:lstStyle/>
        <a:p>
          <a:endParaRPr lang="en-GB"/>
        </a:p>
      </dgm:t>
    </dgm:pt>
    <dgm:pt modelId="{B8262EED-1867-428E-B8DB-0FBAA29505D5}" type="sibTrans" cxnId="{C5218F2B-9547-4519-8316-416033B66002}">
      <dgm:prSet/>
      <dgm:spPr/>
      <dgm:t>
        <a:bodyPr/>
        <a:lstStyle/>
        <a:p>
          <a:endParaRPr lang="en-GB"/>
        </a:p>
      </dgm:t>
    </dgm:pt>
    <dgm:pt modelId="{3BAAD9F8-D519-4DCF-80F5-5DAC207AFACE}">
      <dgm:prSet phldrT="[Text]"/>
      <dgm:spPr>
        <a:solidFill>
          <a:srgbClr val="CCCCFF"/>
        </a:solidFill>
        <a:effectLst>
          <a:outerShdw blurRad="63500" sx="102000" sy="102000" algn="ctr" rotWithShape="0">
            <a:prstClr val="black">
              <a:alpha val="40000"/>
            </a:prstClr>
          </a:outerShdw>
        </a:effectLst>
      </dgm:spPr>
      <dgm:t>
        <a:bodyPr/>
        <a:lstStyle/>
        <a:p>
          <a:r>
            <a:rPr lang="en-GB" b="1" dirty="0">
              <a:solidFill>
                <a:schemeClr val="tx1"/>
              </a:solidFill>
              <a:effectLst>
                <a:outerShdw blurRad="38100" dist="38100" dir="2700000" algn="tl">
                  <a:srgbClr val="000000">
                    <a:alpha val="43137"/>
                  </a:srgbClr>
                </a:outerShdw>
              </a:effectLst>
            </a:rPr>
            <a:t>Part 3</a:t>
          </a:r>
        </a:p>
      </dgm:t>
    </dgm:pt>
    <dgm:pt modelId="{7F2F3BF9-15D6-4EEC-B488-6951504B158E}" type="parTrans" cxnId="{28E99D1D-AA20-467D-AE8E-0317F3737A39}">
      <dgm:prSet/>
      <dgm:spPr/>
      <dgm:t>
        <a:bodyPr/>
        <a:lstStyle/>
        <a:p>
          <a:endParaRPr lang="en-GB"/>
        </a:p>
      </dgm:t>
    </dgm:pt>
    <dgm:pt modelId="{6A022BBB-26A3-4DA3-8E1B-1807CD06F2C1}" type="sibTrans" cxnId="{28E99D1D-AA20-467D-AE8E-0317F3737A39}">
      <dgm:prSet/>
      <dgm:spPr/>
      <dgm:t>
        <a:bodyPr/>
        <a:lstStyle/>
        <a:p>
          <a:endParaRPr lang="en-GB"/>
        </a:p>
      </dgm:t>
    </dgm:pt>
    <dgm:pt modelId="{334EB337-B4BE-435D-9A4E-74B96402FDBF}">
      <dgm:prSet phldrT="[Text]" custT="1"/>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Year 3</a:t>
          </a:r>
        </a:p>
      </dgm:t>
    </dgm:pt>
    <dgm:pt modelId="{D5858A53-58A4-4765-BCEF-10A7A9DE88C2}" type="parTrans" cxnId="{FB1806EF-DB49-4832-93E2-C24032B0F1F4}">
      <dgm:prSet/>
      <dgm:spPr/>
      <dgm:t>
        <a:bodyPr/>
        <a:lstStyle/>
        <a:p>
          <a:endParaRPr lang="en-GB"/>
        </a:p>
      </dgm:t>
    </dgm:pt>
    <dgm:pt modelId="{1001447A-8078-41DA-9BA1-6DAC1134206E}" type="sibTrans" cxnId="{FB1806EF-DB49-4832-93E2-C24032B0F1F4}">
      <dgm:prSet/>
      <dgm:spPr/>
      <dgm:t>
        <a:bodyPr/>
        <a:lstStyle/>
        <a:p>
          <a:endParaRPr lang="en-GB"/>
        </a:p>
      </dgm:t>
    </dgm:pt>
    <dgm:pt modelId="{7F4EAF59-FBC3-4AA8-9AB0-CF05C6D9D770}">
      <dgm:prSet phldrT="[Text]" custT="1"/>
      <dgm:spPr/>
      <dgm:t>
        <a:bodyPr/>
        <a:lstStyle/>
        <a:p>
          <a:pPr rtl="0"/>
          <a:r>
            <a:rPr lang="en-GB" sz="1600" dirty="0">
              <a:latin typeface="Tahoma"/>
              <a:ea typeface="Tahoma"/>
              <a:cs typeface="Tahoma"/>
            </a:rPr>
            <a:t>1 Formative and 1 Summative Episode of Care</a:t>
          </a:r>
        </a:p>
      </dgm:t>
    </dgm:pt>
    <dgm:pt modelId="{EBA499C6-8684-4966-8ADC-7A04A17E6734}" type="parTrans" cxnId="{9A8F3437-AC57-4FB3-9049-6964A9770C32}">
      <dgm:prSet/>
      <dgm:spPr/>
      <dgm:t>
        <a:bodyPr/>
        <a:lstStyle/>
        <a:p>
          <a:endParaRPr lang="en-GB"/>
        </a:p>
      </dgm:t>
    </dgm:pt>
    <dgm:pt modelId="{C301E487-5FCB-4E96-9504-47AE5973D01E}" type="sibTrans" cxnId="{9A8F3437-AC57-4FB3-9049-6964A9770C32}">
      <dgm:prSet/>
      <dgm:spPr/>
      <dgm:t>
        <a:bodyPr/>
        <a:lstStyle/>
        <a:p>
          <a:endParaRPr lang="en-GB"/>
        </a:p>
      </dgm:t>
    </dgm:pt>
    <dgm:pt modelId="{E276DB56-D9CD-4C49-91DE-8095BD0E8160}">
      <dgm:prSet phldrT="[Text]"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Medicine management</a:t>
          </a:r>
        </a:p>
      </dgm:t>
    </dgm:pt>
    <dgm:pt modelId="{DED6782C-C1D2-48A0-9BF8-5F0792D36101}" type="parTrans" cxnId="{E9A818F0-C960-4323-992F-82966420A001}">
      <dgm:prSet/>
      <dgm:spPr/>
      <dgm:t>
        <a:bodyPr/>
        <a:lstStyle/>
        <a:p>
          <a:endParaRPr lang="en-GB"/>
        </a:p>
      </dgm:t>
    </dgm:pt>
    <dgm:pt modelId="{AD55A071-2003-4FFC-8CB2-20E29183E86B}" type="sibTrans" cxnId="{E9A818F0-C960-4323-992F-82966420A001}">
      <dgm:prSet/>
      <dgm:spPr/>
      <dgm:t>
        <a:bodyPr/>
        <a:lstStyle/>
        <a:p>
          <a:endParaRPr lang="en-GB"/>
        </a:p>
      </dgm:t>
    </dgm:pt>
    <dgm:pt modelId="{9EBD99A5-7825-4707-A101-BEA414A56AA1}">
      <dgm:prSet phldrT="[Text]"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4 professional values</a:t>
          </a:r>
        </a:p>
      </dgm:t>
    </dgm:pt>
    <dgm:pt modelId="{EE903ABA-F02E-4CD0-ACDC-B0B602A45441}" type="parTrans" cxnId="{D72545EF-39D2-4C64-9ED7-445CDFE60374}">
      <dgm:prSet/>
      <dgm:spPr/>
      <dgm:t>
        <a:bodyPr/>
        <a:lstStyle/>
        <a:p>
          <a:endParaRPr lang="en-GB"/>
        </a:p>
      </dgm:t>
    </dgm:pt>
    <dgm:pt modelId="{1332C15C-8840-4EB3-8CBB-6AF0A59C4B72}" type="sibTrans" cxnId="{D72545EF-39D2-4C64-9ED7-445CDFE60374}">
      <dgm:prSet/>
      <dgm:spPr/>
      <dgm:t>
        <a:bodyPr/>
        <a:lstStyle/>
        <a:p>
          <a:endParaRPr lang="en-GB"/>
        </a:p>
      </dgm:t>
    </dgm:pt>
    <dgm:pt modelId="{03965733-E8EC-47D2-A675-E205D919C76C}">
      <dgm:prSet phldrT="[Text]"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4 professional values</a:t>
          </a:r>
        </a:p>
      </dgm:t>
    </dgm:pt>
    <dgm:pt modelId="{82171758-1205-49AE-AE25-5BC359FE9A9B}" type="parTrans" cxnId="{8BA530FF-E44C-4EBE-8E38-D872FDB319CB}">
      <dgm:prSet/>
      <dgm:spPr/>
      <dgm:t>
        <a:bodyPr/>
        <a:lstStyle/>
        <a:p>
          <a:endParaRPr lang="en-GB"/>
        </a:p>
      </dgm:t>
    </dgm:pt>
    <dgm:pt modelId="{8D498B25-957A-4517-890F-C964C72B1CBD}" type="sibTrans" cxnId="{8BA530FF-E44C-4EBE-8E38-D872FDB319CB}">
      <dgm:prSet/>
      <dgm:spPr/>
      <dgm:t>
        <a:bodyPr/>
        <a:lstStyle/>
        <a:p>
          <a:endParaRPr lang="en-GB"/>
        </a:p>
      </dgm:t>
    </dgm:pt>
    <dgm:pt modelId="{B4E15959-37E8-454E-BFA3-F302A6AC27F1}">
      <dgm:prSet custT="1"/>
      <dgm:spPr/>
      <dgm:t>
        <a:bodyPr/>
        <a:lstStyle/>
        <a:p>
          <a:r>
            <a:rPr lang="en-GB" sz="1600" dirty="0">
              <a:latin typeface="Tahoma"/>
              <a:ea typeface="Tahoma"/>
              <a:cs typeface="Tahoma"/>
            </a:rPr>
            <a:t>2 Summative Episodes of Care</a:t>
          </a:r>
        </a:p>
      </dgm:t>
    </dgm:pt>
    <dgm:pt modelId="{26C70172-89C8-4CB2-84C2-5899A561777C}" type="parTrans" cxnId="{8246E9C4-25A6-4C42-AD52-7C00E067EC9A}">
      <dgm:prSet/>
      <dgm:spPr/>
      <dgm:t>
        <a:bodyPr/>
        <a:lstStyle/>
        <a:p>
          <a:endParaRPr lang="en-GB"/>
        </a:p>
      </dgm:t>
    </dgm:pt>
    <dgm:pt modelId="{759CF6DF-4EDB-4641-9BF7-2F91EE419497}" type="sibTrans" cxnId="{8246E9C4-25A6-4C42-AD52-7C00E067EC9A}">
      <dgm:prSet/>
      <dgm:spPr/>
      <dgm:t>
        <a:bodyPr/>
        <a:lstStyle/>
        <a:p>
          <a:endParaRPr lang="en-GB"/>
        </a:p>
      </dgm:t>
    </dgm:pt>
    <dgm:pt modelId="{7CF40369-B574-41A1-BFED-3951F0A37F61}">
      <dgm:prSet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Medicine management</a:t>
          </a:r>
        </a:p>
      </dgm:t>
    </dgm:pt>
    <dgm:pt modelId="{B2EC353E-6E69-43BD-BD4B-EB1C2D526D82}" type="parTrans" cxnId="{54EC21C4-DD79-4F33-A365-B14F46ACBBE0}">
      <dgm:prSet/>
      <dgm:spPr/>
      <dgm:t>
        <a:bodyPr/>
        <a:lstStyle/>
        <a:p>
          <a:endParaRPr lang="en-GB"/>
        </a:p>
      </dgm:t>
    </dgm:pt>
    <dgm:pt modelId="{AE60C070-7443-43C9-AEC9-A8E2EFE6F2EB}" type="sibTrans" cxnId="{54EC21C4-DD79-4F33-A365-B14F46ACBBE0}">
      <dgm:prSet/>
      <dgm:spPr/>
      <dgm:t>
        <a:bodyPr/>
        <a:lstStyle/>
        <a:p>
          <a:endParaRPr lang="en-GB"/>
        </a:p>
      </dgm:t>
    </dgm:pt>
    <dgm:pt modelId="{E5D125B8-0427-4E72-A164-CA34BB97D4EF}">
      <dgm:prSet phldrT="[Text]"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4 professional values</a:t>
          </a:r>
        </a:p>
      </dgm:t>
    </dgm:pt>
    <dgm:pt modelId="{56B5B805-9B23-4525-AA14-59BC0B1CD5A1}" type="parTrans" cxnId="{AEAF8B6E-A60B-4110-A8A5-EA6852F61389}">
      <dgm:prSet/>
      <dgm:spPr/>
      <dgm:t>
        <a:bodyPr/>
        <a:lstStyle/>
        <a:p>
          <a:endParaRPr lang="en-GB"/>
        </a:p>
      </dgm:t>
    </dgm:pt>
    <dgm:pt modelId="{35C69D21-3F08-4E02-8959-C192CECA7DB6}" type="sibTrans" cxnId="{AEAF8B6E-A60B-4110-A8A5-EA6852F61389}">
      <dgm:prSet/>
      <dgm:spPr/>
      <dgm:t>
        <a:bodyPr/>
        <a:lstStyle/>
        <a:p>
          <a:endParaRPr lang="en-GB"/>
        </a:p>
      </dgm:t>
    </dgm:pt>
    <dgm:pt modelId="{F49D19C1-D0E0-46A4-B345-B97D0FD3A6CF}">
      <dgm:prSet phldrT="[Text]" custT="1"/>
      <dgm:spPr/>
      <dgm:t>
        <a:bodyPr/>
        <a:lstStyle/>
        <a:p>
          <a:r>
            <a:rPr lang="en-GB" sz="1600" dirty="0">
              <a:latin typeface="Tahoma"/>
              <a:ea typeface="Tahoma"/>
              <a:cs typeface="Tahoma"/>
            </a:rPr>
            <a:t>1 Formative and 1 Summative Episode of Care</a:t>
          </a:r>
        </a:p>
      </dgm:t>
    </dgm:pt>
    <dgm:pt modelId="{7BF47C08-8433-4510-A492-C38C54FB95C9}" type="parTrans" cxnId="{BBC12874-1943-4C57-AC4E-56C93188D2A9}">
      <dgm:prSet/>
      <dgm:spPr/>
      <dgm:t>
        <a:bodyPr/>
        <a:lstStyle/>
        <a:p>
          <a:endParaRPr lang="en-GB"/>
        </a:p>
      </dgm:t>
    </dgm:pt>
    <dgm:pt modelId="{27FB8899-9E21-4FE2-8401-F880BBD4936F}" type="sibTrans" cxnId="{BBC12874-1943-4C57-AC4E-56C93188D2A9}">
      <dgm:prSet/>
      <dgm:spPr/>
      <dgm:t>
        <a:bodyPr/>
        <a:lstStyle/>
        <a:p>
          <a:endParaRPr lang="en-GB"/>
        </a:p>
      </dgm:t>
    </dgm:pt>
    <dgm:pt modelId="{6FB97A35-15BF-4442-B773-A4785A12F7CE}">
      <dgm:prSet phldrT="[Text]"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Medicine management</a:t>
          </a:r>
        </a:p>
      </dgm:t>
    </dgm:pt>
    <dgm:pt modelId="{CFC59893-0F01-4439-A267-49C5A49D0851}" type="parTrans" cxnId="{745C04D2-BFD2-461E-A6DE-31949EAD35B4}">
      <dgm:prSet/>
      <dgm:spPr/>
      <dgm:t>
        <a:bodyPr/>
        <a:lstStyle/>
        <a:p>
          <a:endParaRPr lang="en-GB"/>
        </a:p>
      </dgm:t>
    </dgm:pt>
    <dgm:pt modelId="{8887F8C6-321D-4FBD-9813-66EE98E25310}" type="sibTrans" cxnId="{745C04D2-BFD2-461E-A6DE-31949EAD35B4}">
      <dgm:prSet/>
      <dgm:spPr/>
      <dgm:t>
        <a:bodyPr/>
        <a:lstStyle/>
        <a:p>
          <a:endParaRPr lang="en-GB"/>
        </a:p>
      </dgm:t>
    </dgm:pt>
    <dgm:pt modelId="{1FE41103-89E4-444E-AEB2-D4E495F798C5}">
      <dgm:prSet phldrT="[Text]"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29 Proficiencies</a:t>
          </a:r>
        </a:p>
      </dgm:t>
    </dgm:pt>
    <dgm:pt modelId="{E9231C91-27EB-4AA6-9033-2376B8F2980F}" type="parTrans" cxnId="{93639E8B-30B7-4B96-B91C-935C5DD96A62}">
      <dgm:prSet/>
      <dgm:spPr/>
      <dgm:t>
        <a:bodyPr/>
        <a:lstStyle/>
        <a:p>
          <a:endParaRPr lang="en-GB"/>
        </a:p>
      </dgm:t>
    </dgm:pt>
    <dgm:pt modelId="{827D15B0-F01F-4C8E-A7E8-91E8CAE8CAFC}" type="sibTrans" cxnId="{93639E8B-30B7-4B96-B91C-935C5DD96A62}">
      <dgm:prSet/>
      <dgm:spPr/>
      <dgm:t>
        <a:bodyPr/>
        <a:lstStyle/>
        <a:p>
          <a:endParaRPr lang="en-GB"/>
        </a:p>
      </dgm:t>
    </dgm:pt>
    <dgm:pt modelId="{09172C19-A4DD-45C6-9F82-39096964980A}">
      <dgm:prSet phldrT="[Text]"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22 Proficiencies</a:t>
          </a:r>
        </a:p>
      </dgm:t>
    </dgm:pt>
    <dgm:pt modelId="{04E9063E-4650-436C-87A6-1ADD0FD620B7}" type="parTrans" cxnId="{BF48F8ED-DC25-4198-8115-E31ABBB49AD0}">
      <dgm:prSet/>
      <dgm:spPr/>
      <dgm:t>
        <a:bodyPr/>
        <a:lstStyle/>
        <a:p>
          <a:endParaRPr lang="en-GB"/>
        </a:p>
      </dgm:t>
    </dgm:pt>
    <dgm:pt modelId="{4676F950-D63A-41E9-AFC7-156DBB9729AB}" type="sibTrans" cxnId="{BF48F8ED-DC25-4198-8115-E31ABBB49AD0}">
      <dgm:prSet/>
      <dgm:spPr/>
      <dgm:t>
        <a:bodyPr/>
        <a:lstStyle/>
        <a:p>
          <a:endParaRPr lang="en-GB"/>
        </a:p>
      </dgm:t>
    </dgm:pt>
    <dgm:pt modelId="{C7F98F67-DCE2-42F0-A3D3-1E0D65711A27}">
      <dgm:prSet phldrT="[Text]" custT="1"/>
      <dgm:spPr/>
      <dgm:t>
        <a:bodyPr/>
        <a:lstStyle/>
        <a:p>
          <a:r>
            <a:rPr lang="en-GB" sz="1600" dirty="0">
              <a:latin typeface="Tahoma" panose="020B0604030504040204" pitchFamily="34" charset="0"/>
              <a:ea typeface="Tahoma" panose="020B0604030504040204" pitchFamily="34" charset="0"/>
              <a:cs typeface="Tahoma" panose="020B0604030504040204" pitchFamily="34" charset="0"/>
            </a:rPr>
            <a:t>27 Proficiencies</a:t>
          </a:r>
        </a:p>
      </dgm:t>
    </dgm:pt>
    <dgm:pt modelId="{38238D48-65E7-4B65-975D-C5B6A85DFD3F}" type="parTrans" cxnId="{1EC5778C-64F6-4CD6-B0FE-8334A8517CC4}">
      <dgm:prSet/>
      <dgm:spPr/>
      <dgm:t>
        <a:bodyPr/>
        <a:lstStyle/>
        <a:p>
          <a:endParaRPr lang="en-GB"/>
        </a:p>
      </dgm:t>
    </dgm:pt>
    <dgm:pt modelId="{92068388-2FDA-4721-AF2F-924244D066C4}" type="sibTrans" cxnId="{1EC5778C-64F6-4CD6-B0FE-8334A8517CC4}">
      <dgm:prSet/>
      <dgm:spPr/>
      <dgm:t>
        <a:bodyPr/>
        <a:lstStyle/>
        <a:p>
          <a:endParaRPr lang="en-GB"/>
        </a:p>
      </dgm:t>
    </dgm:pt>
    <dgm:pt modelId="{55DC31E9-6374-4F87-96BE-7C5DC9830C70}" type="pres">
      <dgm:prSet presAssocID="{56AAAB04-664A-478E-AE82-C5FA525D6E9B}" presName="rootnode" presStyleCnt="0">
        <dgm:presLayoutVars>
          <dgm:chMax/>
          <dgm:chPref/>
          <dgm:dir/>
          <dgm:animLvl val="lvl"/>
        </dgm:presLayoutVars>
      </dgm:prSet>
      <dgm:spPr/>
    </dgm:pt>
    <dgm:pt modelId="{6B224026-5F33-4F76-85F6-FC800B08BD32}" type="pres">
      <dgm:prSet presAssocID="{5D37CD1F-3F3B-4DB1-92C6-98B2DBE77613}" presName="composite" presStyleCnt="0"/>
      <dgm:spPr/>
    </dgm:pt>
    <dgm:pt modelId="{A3C54951-F584-4E71-B62D-1B8828F802DE}" type="pres">
      <dgm:prSet presAssocID="{5D37CD1F-3F3B-4DB1-92C6-98B2DBE77613}" presName="bentUpArrow1" presStyleLbl="alignImgPlace1" presStyleIdx="0" presStyleCnt="2" custLinFactNeighborX="-4941" custLinFactNeighborY="-9415"/>
      <dgm:spPr>
        <a:solidFill>
          <a:srgbClr val="FFCCFF">
            <a:alpha val="50000"/>
          </a:srgbClr>
        </a:solidFill>
      </dgm:spPr>
    </dgm:pt>
    <dgm:pt modelId="{66531185-7323-4BC8-A077-8E1667DBA04E}" type="pres">
      <dgm:prSet presAssocID="{5D37CD1F-3F3B-4DB1-92C6-98B2DBE77613}" presName="ParentText" presStyleLbl="node1" presStyleIdx="0" presStyleCnt="3" custScaleX="113162" custScaleY="125186" custLinFactNeighborX="3878" custLinFactNeighborY="-46864">
        <dgm:presLayoutVars>
          <dgm:chMax val="1"/>
          <dgm:chPref val="1"/>
          <dgm:bulletEnabled val="1"/>
        </dgm:presLayoutVars>
      </dgm:prSet>
      <dgm:spPr/>
    </dgm:pt>
    <dgm:pt modelId="{7AAB909C-B2C9-42BB-AC4F-5407C107F75E}" type="pres">
      <dgm:prSet presAssocID="{5D37CD1F-3F3B-4DB1-92C6-98B2DBE77613}" presName="ChildText" presStyleLbl="revTx" presStyleIdx="0" presStyleCnt="3" custScaleX="414442" custScaleY="97809" custLinFactX="80226" custLinFactNeighborX="100000" custLinFactNeighborY="-33060">
        <dgm:presLayoutVars>
          <dgm:chMax val="0"/>
          <dgm:chPref val="0"/>
          <dgm:bulletEnabled val="1"/>
        </dgm:presLayoutVars>
      </dgm:prSet>
      <dgm:spPr/>
    </dgm:pt>
    <dgm:pt modelId="{BFFC981E-D518-437A-A7DC-41DC6C0C0733}" type="pres">
      <dgm:prSet presAssocID="{586258A2-9C45-4D97-A57D-86D3B87E57D8}" presName="sibTrans" presStyleCnt="0"/>
      <dgm:spPr/>
    </dgm:pt>
    <dgm:pt modelId="{CE8271CA-9C2B-4533-84EF-63AAA2E5E063}" type="pres">
      <dgm:prSet presAssocID="{A4E82550-6652-48D7-8032-32EE039C8B14}" presName="composite" presStyleCnt="0"/>
      <dgm:spPr/>
    </dgm:pt>
    <dgm:pt modelId="{86B45A53-0F9F-49F7-99A0-2FC3CC24770A}" type="pres">
      <dgm:prSet presAssocID="{A4E82550-6652-48D7-8032-32EE039C8B14}" presName="bentUpArrow1" presStyleLbl="alignImgPlace1" presStyleIdx="1" presStyleCnt="2" custLinFactNeighborX="-20810" custLinFactNeighborY="-27743"/>
      <dgm:spPr>
        <a:solidFill>
          <a:schemeClr val="accent1">
            <a:lumMod val="60000"/>
            <a:lumOff val="40000"/>
            <a:alpha val="50000"/>
          </a:schemeClr>
        </a:solidFill>
      </dgm:spPr>
    </dgm:pt>
    <dgm:pt modelId="{8978E4FA-3CC0-4525-8E72-9DA5E8DE6EF0}" type="pres">
      <dgm:prSet presAssocID="{A4E82550-6652-48D7-8032-32EE039C8B14}" presName="ParentText" presStyleLbl="node1" presStyleIdx="1" presStyleCnt="3" custScaleX="111359" custScaleY="123185" custLinFactNeighborX="-29212" custLinFactNeighborY="-21884">
        <dgm:presLayoutVars>
          <dgm:chMax val="1"/>
          <dgm:chPref val="1"/>
          <dgm:bulletEnabled val="1"/>
        </dgm:presLayoutVars>
      </dgm:prSet>
      <dgm:spPr/>
    </dgm:pt>
    <dgm:pt modelId="{0E5D2726-40B6-44FE-AE51-AFB6C7F2B435}" type="pres">
      <dgm:prSet presAssocID="{A4E82550-6652-48D7-8032-32EE039C8B14}" presName="ChildText" presStyleLbl="revTx" presStyleIdx="1" presStyleCnt="3" custScaleX="288750" custScaleY="159893" custLinFactNeighborX="66846" custLinFactNeighborY="-53219">
        <dgm:presLayoutVars>
          <dgm:chMax val="0"/>
          <dgm:chPref val="0"/>
          <dgm:bulletEnabled val="1"/>
        </dgm:presLayoutVars>
      </dgm:prSet>
      <dgm:spPr/>
    </dgm:pt>
    <dgm:pt modelId="{DB82AD02-3D5E-4D7F-8AA8-18B0CBD7F367}" type="pres">
      <dgm:prSet presAssocID="{44AC326D-285F-43D8-8F97-FCBEEC54EDE7}" presName="sibTrans" presStyleCnt="0"/>
      <dgm:spPr/>
    </dgm:pt>
    <dgm:pt modelId="{441F6B0E-071A-4731-A875-B21935F8592D}" type="pres">
      <dgm:prSet presAssocID="{3BAAD9F8-D519-4DCF-80F5-5DAC207AFACE}" presName="composite" presStyleCnt="0"/>
      <dgm:spPr/>
    </dgm:pt>
    <dgm:pt modelId="{577DB9F7-2603-4528-A378-A98C5B387C84}" type="pres">
      <dgm:prSet presAssocID="{3BAAD9F8-D519-4DCF-80F5-5DAC207AFACE}" presName="ParentText" presStyleLbl="node1" presStyleIdx="2" presStyleCnt="3" custScaleX="117048" custScaleY="135884" custLinFactNeighborX="-69491" custLinFactNeighborY="-16402">
        <dgm:presLayoutVars>
          <dgm:chMax val="1"/>
          <dgm:chPref val="1"/>
          <dgm:bulletEnabled val="1"/>
        </dgm:presLayoutVars>
      </dgm:prSet>
      <dgm:spPr/>
    </dgm:pt>
    <dgm:pt modelId="{4D7B5D2C-4E00-4F29-B1C9-7A8FB3088DFD}" type="pres">
      <dgm:prSet presAssocID="{3BAAD9F8-D519-4DCF-80F5-5DAC207AFACE}" presName="FinalChildText" presStyleLbl="revTx" presStyleIdx="2" presStyleCnt="3" custScaleX="244005" custScaleY="153245" custLinFactNeighborX="-6269" custLinFactNeighborY="-15320">
        <dgm:presLayoutVars>
          <dgm:chMax val="0"/>
          <dgm:chPref val="0"/>
          <dgm:bulletEnabled val="1"/>
        </dgm:presLayoutVars>
      </dgm:prSet>
      <dgm:spPr/>
    </dgm:pt>
  </dgm:ptLst>
  <dgm:cxnLst>
    <dgm:cxn modelId="{FD4C5D16-D0D0-4551-A464-8E405FCDB6A0}" type="presOf" srcId="{56AAAB04-664A-478E-AE82-C5FA525D6E9B}" destId="{55DC31E9-6374-4F87-96BE-7C5DC9830C70}" srcOrd="0" destOrd="0" presId="urn:microsoft.com/office/officeart/2005/8/layout/StepDownProcess"/>
    <dgm:cxn modelId="{DFDA2917-5801-4876-99C0-5DB73DF6D334}" type="presOf" srcId="{E276DB56-D9CD-4C49-91DE-8095BD0E8160}" destId="{7AAB909C-B2C9-42BB-AC4F-5407C107F75E}" srcOrd="0" destOrd="4" presId="urn:microsoft.com/office/officeart/2005/8/layout/StepDownProcess"/>
    <dgm:cxn modelId="{700B7718-BD74-4F96-B78B-6BD0BAC0370E}" type="presOf" srcId="{334EB337-B4BE-435D-9A4E-74B96402FDBF}" destId="{4D7B5D2C-4E00-4F29-B1C9-7A8FB3088DFD}" srcOrd="0" destOrd="0" presId="urn:microsoft.com/office/officeart/2005/8/layout/StepDownProcess"/>
    <dgm:cxn modelId="{28E99D1D-AA20-467D-AE8E-0317F3737A39}" srcId="{56AAAB04-664A-478E-AE82-C5FA525D6E9B}" destId="{3BAAD9F8-D519-4DCF-80F5-5DAC207AFACE}" srcOrd="2" destOrd="0" parTransId="{7F2F3BF9-15D6-4EEC-B488-6951504B158E}" sibTransId="{6A022BBB-26A3-4DA3-8E1B-1807CD06F2C1}"/>
    <dgm:cxn modelId="{721FAE1E-FCCD-489C-9F72-CA3576A0B720}" type="presOf" srcId="{7CF40369-B574-41A1-BFED-3951F0A37F61}" destId="{0E5D2726-40B6-44FE-AE51-AFB6C7F2B435}" srcOrd="0" destOrd="4" presId="urn:microsoft.com/office/officeart/2005/8/layout/StepDownProcess"/>
    <dgm:cxn modelId="{13A1C829-D4A9-4DA8-886F-68206AA345AA}" type="presOf" srcId="{1FE41103-89E4-444E-AEB2-D4E495F798C5}" destId="{7AAB909C-B2C9-42BB-AC4F-5407C107F75E}" srcOrd="0" destOrd="2" presId="urn:microsoft.com/office/officeart/2005/8/layout/StepDownProcess"/>
    <dgm:cxn modelId="{C5218F2B-9547-4519-8316-416033B66002}" srcId="{A4E82550-6652-48D7-8032-32EE039C8B14}" destId="{CD3D6FF8-D51C-454C-B183-29D5F4816F3D}" srcOrd="0" destOrd="0" parTransId="{CEF947C8-2448-4284-BED7-BE00076F6E71}" sibTransId="{B8262EED-1867-428E-B8DB-0FBAA29505D5}"/>
    <dgm:cxn modelId="{75C5862D-875B-4731-B9F2-B956B1D18451}" type="presOf" srcId="{7F4EAF59-FBC3-4AA8-9AB0-CF05C6D9D770}" destId="{7AAB909C-B2C9-42BB-AC4F-5407C107F75E}" srcOrd="0" destOrd="3" presId="urn:microsoft.com/office/officeart/2005/8/layout/StepDownProcess"/>
    <dgm:cxn modelId="{48024232-18CE-49E9-86F9-E6E9593E4F26}" type="presOf" srcId="{F49D19C1-D0E0-46A4-B345-B97D0FD3A6CF}" destId="{4D7B5D2C-4E00-4F29-B1C9-7A8FB3088DFD}" srcOrd="0" destOrd="3" presId="urn:microsoft.com/office/officeart/2005/8/layout/StepDownProcess"/>
    <dgm:cxn modelId="{D9617434-CE72-44F7-A567-8ACDC053F188}" type="presOf" srcId="{09172C19-A4DD-45C6-9F82-39096964980A}" destId="{0E5D2726-40B6-44FE-AE51-AFB6C7F2B435}" srcOrd="0" destOrd="2" presId="urn:microsoft.com/office/officeart/2005/8/layout/StepDownProcess"/>
    <dgm:cxn modelId="{9A8F3437-AC57-4FB3-9049-6964A9770C32}" srcId="{5D37CD1F-3F3B-4DB1-92C6-98B2DBE77613}" destId="{7F4EAF59-FBC3-4AA8-9AB0-CF05C6D9D770}" srcOrd="3" destOrd="0" parTransId="{EBA499C6-8684-4966-8ADC-7A04A17E6734}" sibTransId="{C301E487-5FCB-4E96-9504-47AE5973D01E}"/>
    <dgm:cxn modelId="{7D99A742-CC58-4034-ABF5-095B1B9C6EAA}" srcId="{56AAAB04-664A-478E-AE82-C5FA525D6E9B}" destId="{A4E82550-6652-48D7-8032-32EE039C8B14}" srcOrd="1" destOrd="0" parTransId="{A8CFDF40-9024-4203-9455-D999FD76CAA6}" sibTransId="{44AC326D-285F-43D8-8F97-FCBEEC54EDE7}"/>
    <dgm:cxn modelId="{B17D7B44-B35D-4703-915D-995167E3D3F7}" type="presOf" srcId="{F53B6E29-FE93-4073-A62F-02C477F2A170}" destId="{7AAB909C-B2C9-42BB-AC4F-5407C107F75E}" srcOrd="0" destOrd="0" presId="urn:microsoft.com/office/officeart/2005/8/layout/StepDownProcess"/>
    <dgm:cxn modelId="{808DBC49-C998-4136-AE9D-0F3DAFA51BB1}" srcId="{56AAAB04-664A-478E-AE82-C5FA525D6E9B}" destId="{5D37CD1F-3F3B-4DB1-92C6-98B2DBE77613}" srcOrd="0" destOrd="0" parTransId="{A4D73A9D-7682-4308-9216-285DC27F4701}" sibTransId="{586258A2-9C45-4D97-A57D-86D3B87E57D8}"/>
    <dgm:cxn modelId="{AEAF8B6E-A60B-4110-A8A5-EA6852F61389}" srcId="{3BAAD9F8-D519-4DCF-80F5-5DAC207AFACE}" destId="{E5D125B8-0427-4E72-A164-CA34BB97D4EF}" srcOrd="1" destOrd="0" parTransId="{56B5B805-9B23-4525-AA14-59BC0B1CD5A1}" sibTransId="{35C69D21-3F08-4E02-8959-C192CECA7DB6}"/>
    <dgm:cxn modelId="{A417A04F-D701-40CD-AA47-88F5B42FD794}" type="presOf" srcId="{C7F98F67-DCE2-42F0-A3D3-1E0D65711A27}" destId="{4D7B5D2C-4E00-4F29-B1C9-7A8FB3088DFD}" srcOrd="0" destOrd="2" presId="urn:microsoft.com/office/officeart/2005/8/layout/StepDownProcess"/>
    <dgm:cxn modelId="{BBC12874-1943-4C57-AC4E-56C93188D2A9}" srcId="{3BAAD9F8-D519-4DCF-80F5-5DAC207AFACE}" destId="{F49D19C1-D0E0-46A4-B345-B97D0FD3A6CF}" srcOrd="3" destOrd="0" parTransId="{7BF47C08-8433-4510-A492-C38C54FB95C9}" sibTransId="{27FB8899-9E21-4FE2-8401-F880BBD4936F}"/>
    <dgm:cxn modelId="{93639E8B-30B7-4B96-B91C-935C5DD96A62}" srcId="{5D37CD1F-3F3B-4DB1-92C6-98B2DBE77613}" destId="{1FE41103-89E4-444E-AEB2-D4E495F798C5}" srcOrd="2" destOrd="0" parTransId="{E9231C91-27EB-4AA6-9033-2376B8F2980F}" sibTransId="{827D15B0-F01F-4C8E-A7E8-91E8CAE8CAFC}"/>
    <dgm:cxn modelId="{1EC5778C-64F6-4CD6-B0FE-8334A8517CC4}" srcId="{3BAAD9F8-D519-4DCF-80F5-5DAC207AFACE}" destId="{C7F98F67-DCE2-42F0-A3D3-1E0D65711A27}" srcOrd="2" destOrd="0" parTransId="{38238D48-65E7-4B65-975D-C5B6A85DFD3F}" sibTransId="{92068388-2FDA-4721-AF2F-924244D066C4}"/>
    <dgm:cxn modelId="{AECC4190-56E5-4F96-BF56-45FE6D61FDD2}" type="presOf" srcId="{E5D125B8-0427-4E72-A164-CA34BB97D4EF}" destId="{4D7B5D2C-4E00-4F29-B1C9-7A8FB3088DFD}" srcOrd="0" destOrd="1" presId="urn:microsoft.com/office/officeart/2005/8/layout/StepDownProcess"/>
    <dgm:cxn modelId="{6F137BA9-58AF-4DFA-982D-159226031988}" type="presOf" srcId="{9EBD99A5-7825-4707-A101-BEA414A56AA1}" destId="{7AAB909C-B2C9-42BB-AC4F-5407C107F75E}" srcOrd="0" destOrd="1" presId="urn:microsoft.com/office/officeart/2005/8/layout/StepDownProcess"/>
    <dgm:cxn modelId="{8711DAAF-3AAD-449C-BDA3-093EB6F429C1}" type="presOf" srcId="{5D37CD1F-3F3B-4DB1-92C6-98B2DBE77613}" destId="{66531185-7323-4BC8-A077-8E1667DBA04E}" srcOrd="0" destOrd="0" presId="urn:microsoft.com/office/officeart/2005/8/layout/StepDownProcess"/>
    <dgm:cxn modelId="{68EE84B8-792B-49CE-A633-637DA35CBC6E}" type="presOf" srcId="{6FB97A35-15BF-4442-B773-A4785A12F7CE}" destId="{4D7B5D2C-4E00-4F29-B1C9-7A8FB3088DFD}" srcOrd="0" destOrd="4" presId="urn:microsoft.com/office/officeart/2005/8/layout/StepDownProcess"/>
    <dgm:cxn modelId="{54EC21C4-DD79-4F33-A365-B14F46ACBBE0}" srcId="{A4E82550-6652-48D7-8032-32EE039C8B14}" destId="{7CF40369-B574-41A1-BFED-3951F0A37F61}" srcOrd="4" destOrd="0" parTransId="{B2EC353E-6E69-43BD-BD4B-EB1C2D526D82}" sibTransId="{AE60C070-7443-43C9-AEC9-A8E2EFE6F2EB}"/>
    <dgm:cxn modelId="{EF7534C4-C1A9-4EA1-A847-165F5D7A39E5}" type="presOf" srcId="{CD3D6FF8-D51C-454C-B183-29D5F4816F3D}" destId="{0E5D2726-40B6-44FE-AE51-AFB6C7F2B435}" srcOrd="0" destOrd="0" presId="urn:microsoft.com/office/officeart/2005/8/layout/StepDownProcess"/>
    <dgm:cxn modelId="{8246E9C4-25A6-4C42-AD52-7C00E067EC9A}" srcId="{A4E82550-6652-48D7-8032-32EE039C8B14}" destId="{B4E15959-37E8-454E-BFA3-F302A6AC27F1}" srcOrd="3" destOrd="0" parTransId="{26C70172-89C8-4CB2-84C2-5899A561777C}" sibTransId="{759CF6DF-4EDB-4641-9BF7-2F91EE419497}"/>
    <dgm:cxn modelId="{4DD4C8D1-9965-4DC3-9875-D3BA3C23A30B}" srcId="{5D37CD1F-3F3B-4DB1-92C6-98B2DBE77613}" destId="{F53B6E29-FE93-4073-A62F-02C477F2A170}" srcOrd="0" destOrd="0" parTransId="{2DB56FDB-523B-4D42-A5E5-3FA72CB7A642}" sibTransId="{FFDAAC13-8C57-4A96-8826-47B8626DEB58}"/>
    <dgm:cxn modelId="{745C04D2-BFD2-461E-A6DE-31949EAD35B4}" srcId="{3BAAD9F8-D519-4DCF-80F5-5DAC207AFACE}" destId="{6FB97A35-15BF-4442-B773-A4785A12F7CE}" srcOrd="4" destOrd="0" parTransId="{CFC59893-0F01-4439-A267-49C5A49D0851}" sibTransId="{8887F8C6-321D-4FBD-9813-66EE98E25310}"/>
    <dgm:cxn modelId="{5C6D5FD5-EEF2-4996-8BAD-DC5448B1D2CF}" type="presOf" srcId="{A4E82550-6652-48D7-8032-32EE039C8B14}" destId="{8978E4FA-3CC0-4525-8E72-9DA5E8DE6EF0}" srcOrd="0" destOrd="0" presId="urn:microsoft.com/office/officeart/2005/8/layout/StepDownProcess"/>
    <dgm:cxn modelId="{474DBFD7-6B7F-4824-9A4D-377AD35F4100}" type="presOf" srcId="{B4E15959-37E8-454E-BFA3-F302A6AC27F1}" destId="{0E5D2726-40B6-44FE-AE51-AFB6C7F2B435}" srcOrd="0" destOrd="3" presId="urn:microsoft.com/office/officeart/2005/8/layout/StepDownProcess"/>
    <dgm:cxn modelId="{E74C20DB-A9B3-4568-AAFC-5B1EB56C647C}" type="presOf" srcId="{3BAAD9F8-D519-4DCF-80F5-5DAC207AFACE}" destId="{577DB9F7-2603-4528-A378-A98C5B387C84}" srcOrd="0" destOrd="0" presId="urn:microsoft.com/office/officeart/2005/8/layout/StepDownProcess"/>
    <dgm:cxn modelId="{BF48F8ED-DC25-4198-8115-E31ABBB49AD0}" srcId="{A4E82550-6652-48D7-8032-32EE039C8B14}" destId="{09172C19-A4DD-45C6-9F82-39096964980A}" srcOrd="2" destOrd="0" parTransId="{04E9063E-4650-436C-87A6-1ADD0FD620B7}" sibTransId="{4676F950-D63A-41E9-AFC7-156DBB9729AB}"/>
    <dgm:cxn modelId="{FB1806EF-DB49-4832-93E2-C24032B0F1F4}" srcId="{3BAAD9F8-D519-4DCF-80F5-5DAC207AFACE}" destId="{334EB337-B4BE-435D-9A4E-74B96402FDBF}" srcOrd="0" destOrd="0" parTransId="{D5858A53-58A4-4765-BCEF-10A7A9DE88C2}" sibTransId="{1001447A-8078-41DA-9BA1-6DAC1134206E}"/>
    <dgm:cxn modelId="{D72545EF-39D2-4C64-9ED7-445CDFE60374}" srcId="{5D37CD1F-3F3B-4DB1-92C6-98B2DBE77613}" destId="{9EBD99A5-7825-4707-A101-BEA414A56AA1}" srcOrd="1" destOrd="0" parTransId="{EE903ABA-F02E-4CD0-ACDC-B0B602A45441}" sibTransId="{1332C15C-8840-4EB3-8CBB-6AF0A59C4B72}"/>
    <dgm:cxn modelId="{E9A818F0-C960-4323-992F-82966420A001}" srcId="{5D37CD1F-3F3B-4DB1-92C6-98B2DBE77613}" destId="{E276DB56-D9CD-4C49-91DE-8095BD0E8160}" srcOrd="4" destOrd="0" parTransId="{DED6782C-C1D2-48A0-9BF8-5F0792D36101}" sibTransId="{AD55A071-2003-4FFC-8CB2-20E29183E86B}"/>
    <dgm:cxn modelId="{EA3F14FB-B29A-49ED-BFF5-DB6AC4CCDE7C}" type="presOf" srcId="{03965733-E8EC-47D2-A675-E205D919C76C}" destId="{0E5D2726-40B6-44FE-AE51-AFB6C7F2B435}" srcOrd="0" destOrd="1" presId="urn:microsoft.com/office/officeart/2005/8/layout/StepDownProcess"/>
    <dgm:cxn modelId="{8BA530FF-E44C-4EBE-8E38-D872FDB319CB}" srcId="{A4E82550-6652-48D7-8032-32EE039C8B14}" destId="{03965733-E8EC-47D2-A675-E205D919C76C}" srcOrd="1" destOrd="0" parTransId="{82171758-1205-49AE-AE25-5BC359FE9A9B}" sibTransId="{8D498B25-957A-4517-890F-C964C72B1CBD}"/>
    <dgm:cxn modelId="{DF12B095-3C5F-4EDD-AC1B-BC9D0BC19FDC}" type="presParOf" srcId="{55DC31E9-6374-4F87-96BE-7C5DC9830C70}" destId="{6B224026-5F33-4F76-85F6-FC800B08BD32}" srcOrd="0" destOrd="0" presId="urn:microsoft.com/office/officeart/2005/8/layout/StepDownProcess"/>
    <dgm:cxn modelId="{7A44A138-DAF9-4D06-92E0-023FCD40BDC2}" type="presParOf" srcId="{6B224026-5F33-4F76-85F6-FC800B08BD32}" destId="{A3C54951-F584-4E71-B62D-1B8828F802DE}" srcOrd="0" destOrd="0" presId="urn:microsoft.com/office/officeart/2005/8/layout/StepDownProcess"/>
    <dgm:cxn modelId="{AA122ED6-179F-4DA5-9062-07F7FBBE642F}" type="presParOf" srcId="{6B224026-5F33-4F76-85F6-FC800B08BD32}" destId="{66531185-7323-4BC8-A077-8E1667DBA04E}" srcOrd="1" destOrd="0" presId="urn:microsoft.com/office/officeart/2005/8/layout/StepDownProcess"/>
    <dgm:cxn modelId="{B85A8874-99F3-41E9-B586-A3EA7B9586ED}" type="presParOf" srcId="{6B224026-5F33-4F76-85F6-FC800B08BD32}" destId="{7AAB909C-B2C9-42BB-AC4F-5407C107F75E}" srcOrd="2" destOrd="0" presId="urn:microsoft.com/office/officeart/2005/8/layout/StepDownProcess"/>
    <dgm:cxn modelId="{2A393D59-F229-4B50-A8FE-7D604457846E}" type="presParOf" srcId="{55DC31E9-6374-4F87-96BE-7C5DC9830C70}" destId="{BFFC981E-D518-437A-A7DC-41DC6C0C0733}" srcOrd="1" destOrd="0" presId="urn:microsoft.com/office/officeart/2005/8/layout/StepDownProcess"/>
    <dgm:cxn modelId="{7949D985-DD23-48FF-A01A-A7FC27DE3CF8}" type="presParOf" srcId="{55DC31E9-6374-4F87-96BE-7C5DC9830C70}" destId="{CE8271CA-9C2B-4533-84EF-63AAA2E5E063}" srcOrd="2" destOrd="0" presId="urn:microsoft.com/office/officeart/2005/8/layout/StepDownProcess"/>
    <dgm:cxn modelId="{8387909A-B4AD-453E-B94A-9473505D9D57}" type="presParOf" srcId="{CE8271CA-9C2B-4533-84EF-63AAA2E5E063}" destId="{86B45A53-0F9F-49F7-99A0-2FC3CC24770A}" srcOrd="0" destOrd="0" presId="urn:microsoft.com/office/officeart/2005/8/layout/StepDownProcess"/>
    <dgm:cxn modelId="{4B1E9828-1A31-4598-9DBC-05D5DAE9C045}" type="presParOf" srcId="{CE8271CA-9C2B-4533-84EF-63AAA2E5E063}" destId="{8978E4FA-3CC0-4525-8E72-9DA5E8DE6EF0}" srcOrd="1" destOrd="0" presId="urn:microsoft.com/office/officeart/2005/8/layout/StepDownProcess"/>
    <dgm:cxn modelId="{E6682916-A5FE-4DAE-95C4-76C066E37C20}" type="presParOf" srcId="{CE8271CA-9C2B-4533-84EF-63AAA2E5E063}" destId="{0E5D2726-40B6-44FE-AE51-AFB6C7F2B435}" srcOrd="2" destOrd="0" presId="urn:microsoft.com/office/officeart/2005/8/layout/StepDownProcess"/>
    <dgm:cxn modelId="{260930D0-1D62-4033-9A16-4EE26AC742DA}" type="presParOf" srcId="{55DC31E9-6374-4F87-96BE-7C5DC9830C70}" destId="{DB82AD02-3D5E-4D7F-8AA8-18B0CBD7F367}" srcOrd="3" destOrd="0" presId="urn:microsoft.com/office/officeart/2005/8/layout/StepDownProcess"/>
    <dgm:cxn modelId="{2A909439-FA70-4F50-9679-B9C93375C341}" type="presParOf" srcId="{55DC31E9-6374-4F87-96BE-7C5DC9830C70}" destId="{441F6B0E-071A-4731-A875-B21935F8592D}" srcOrd="4" destOrd="0" presId="urn:microsoft.com/office/officeart/2005/8/layout/StepDownProcess"/>
    <dgm:cxn modelId="{B5518E17-D3DA-4F8C-A1DB-6ACC7FBD14EE}" type="presParOf" srcId="{441F6B0E-071A-4731-A875-B21935F8592D}" destId="{577DB9F7-2603-4528-A378-A98C5B387C84}" srcOrd="0" destOrd="0" presId="urn:microsoft.com/office/officeart/2005/8/layout/StepDownProcess"/>
    <dgm:cxn modelId="{229DF307-210D-41B1-8C94-058B40C0D432}" type="presParOf" srcId="{441F6B0E-071A-4731-A875-B21935F8592D}" destId="{4D7B5D2C-4E00-4F29-B1C9-7A8FB3088DF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1B8F3F-40E5-45FE-AFED-2FEB59AF4F33}"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n-GB"/>
        </a:p>
      </dgm:t>
    </dgm:pt>
    <dgm:pt modelId="{563E3A4F-E294-4317-8492-BFB21960BCB3}">
      <dgm:prSet phldrT="[Text]"/>
      <dgm:spPr/>
      <dgm:t>
        <a:bodyPr/>
        <a:lstStyle/>
        <a:p>
          <a:r>
            <a:rPr lang="en-GB" dirty="0"/>
            <a:t>Episodes of Care</a:t>
          </a:r>
        </a:p>
      </dgm:t>
    </dgm:pt>
    <dgm:pt modelId="{130CA594-54DA-4DB1-B5E6-3EA05ED042AA}" type="parTrans" cxnId="{FD8EE65F-E01B-4A99-80DF-CB5651053A75}">
      <dgm:prSet/>
      <dgm:spPr/>
      <dgm:t>
        <a:bodyPr/>
        <a:lstStyle/>
        <a:p>
          <a:endParaRPr lang="en-GB"/>
        </a:p>
      </dgm:t>
    </dgm:pt>
    <dgm:pt modelId="{BD16930E-63F8-42F3-A5BD-A88CE6B23135}" type="sibTrans" cxnId="{FD8EE65F-E01B-4A99-80DF-CB5651053A7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6DB10FC5-11C9-434B-94D0-600545D89E16}">
      <dgm:prSet phldrT="[Text]"/>
      <dgm:spPr/>
      <dgm:t>
        <a:bodyPr/>
        <a:lstStyle/>
        <a:p>
          <a:r>
            <a:rPr lang="en-GB" dirty="0"/>
            <a:t>Proficiencies</a:t>
          </a:r>
        </a:p>
      </dgm:t>
    </dgm:pt>
    <dgm:pt modelId="{9638F99D-ABC9-4EF2-955A-BB9568E1D5A4}" type="parTrans" cxnId="{582C6936-AC76-4CF5-B1B1-68BC8D4901FC}">
      <dgm:prSet/>
      <dgm:spPr/>
      <dgm:t>
        <a:bodyPr/>
        <a:lstStyle/>
        <a:p>
          <a:endParaRPr lang="en-GB"/>
        </a:p>
      </dgm:t>
    </dgm:pt>
    <dgm:pt modelId="{E5179679-790F-40A9-868C-6E8158CDCEE4}" type="sibTrans" cxnId="{582C6936-AC76-4CF5-B1B1-68BC8D4901F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en-GB"/>
        </a:p>
      </dgm:t>
    </dgm:pt>
    <dgm:pt modelId="{4D063EFB-8D48-4554-A77A-1CCE8BCB77AA}">
      <dgm:prSet phldrT="[Text]"/>
      <dgm:spPr/>
      <dgm:t>
        <a:bodyPr/>
        <a:lstStyle/>
        <a:p>
          <a:r>
            <a:rPr lang="en-GB" dirty="0"/>
            <a:t>Professional Values</a:t>
          </a:r>
        </a:p>
      </dgm:t>
    </dgm:pt>
    <dgm:pt modelId="{6B4F962A-B72E-462C-8BCF-EBA8FCD4514B}" type="parTrans" cxnId="{B5D00D8E-6A91-4CBD-A6CF-B1799BD27F4F}">
      <dgm:prSet/>
      <dgm:spPr/>
      <dgm:t>
        <a:bodyPr/>
        <a:lstStyle/>
        <a:p>
          <a:endParaRPr lang="en-GB"/>
        </a:p>
      </dgm:t>
    </dgm:pt>
    <dgm:pt modelId="{CD396888-072F-49FB-823F-32806ADE6EE8}" type="sibTrans" cxnId="{B5D00D8E-6A91-4CBD-A6CF-B1799BD27F4F}">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en-GB"/>
        </a:p>
      </dgm:t>
    </dgm:pt>
    <dgm:pt modelId="{0CCA7B5A-0737-4D4A-A0C2-45C45EA07C9C}">
      <dgm:prSet phldrT="[Text]"/>
      <dgm:spPr/>
      <dgm:t>
        <a:bodyPr/>
        <a:lstStyle/>
        <a:p>
          <a:r>
            <a:rPr lang="en-GB" dirty="0"/>
            <a:t>Medicine Management</a:t>
          </a:r>
        </a:p>
      </dgm:t>
    </dgm:pt>
    <dgm:pt modelId="{565A20E7-6511-4F76-8926-7023A2F3A1DD}" type="parTrans" cxnId="{CD399FDA-A9DF-4162-82CD-7FF826E18858}">
      <dgm:prSet/>
      <dgm:spPr/>
      <dgm:t>
        <a:bodyPr/>
        <a:lstStyle/>
        <a:p>
          <a:endParaRPr lang="en-GB"/>
        </a:p>
      </dgm:t>
    </dgm:pt>
    <dgm:pt modelId="{412FE017-58AF-4185-8DF6-B30DCDD093D9}" type="sibTrans" cxnId="{CD399FDA-A9DF-4162-82CD-7FF826E1885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t>
        <a:bodyPr/>
        <a:lstStyle/>
        <a:p>
          <a:endParaRPr lang="en-GB"/>
        </a:p>
      </dgm:t>
    </dgm:pt>
    <dgm:pt modelId="{3E35F196-A7D4-4A15-9424-96E3DABF76D2}" type="pres">
      <dgm:prSet presAssocID="{781B8F3F-40E5-45FE-AFED-2FEB59AF4F33}" presName="Name0" presStyleCnt="0">
        <dgm:presLayoutVars>
          <dgm:chMax val="21"/>
          <dgm:chPref val="21"/>
        </dgm:presLayoutVars>
      </dgm:prSet>
      <dgm:spPr/>
    </dgm:pt>
    <dgm:pt modelId="{63325B11-89FF-4D3F-BBA9-C4EDBA568839}" type="pres">
      <dgm:prSet presAssocID="{563E3A4F-E294-4317-8492-BFB21960BCB3}" presName="text1" presStyleCnt="0"/>
      <dgm:spPr/>
    </dgm:pt>
    <dgm:pt modelId="{634D0D8D-D88A-457D-ADDE-3ACF50A19C27}" type="pres">
      <dgm:prSet presAssocID="{563E3A4F-E294-4317-8492-BFB21960BCB3}" presName="textRepeatNode" presStyleLbl="alignNode1" presStyleIdx="0" presStyleCnt="4">
        <dgm:presLayoutVars>
          <dgm:chMax val="0"/>
          <dgm:chPref val="0"/>
          <dgm:bulletEnabled val="1"/>
        </dgm:presLayoutVars>
      </dgm:prSet>
      <dgm:spPr/>
    </dgm:pt>
    <dgm:pt modelId="{50975460-BBFF-4D8D-A44E-3E49670F41D3}" type="pres">
      <dgm:prSet presAssocID="{563E3A4F-E294-4317-8492-BFB21960BCB3}" presName="textaccent1" presStyleCnt="0"/>
      <dgm:spPr/>
    </dgm:pt>
    <dgm:pt modelId="{FF8D39EA-93BE-4576-BB55-D8DE491D7092}" type="pres">
      <dgm:prSet presAssocID="{563E3A4F-E294-4317-8492-BFB21960BCB3}" presName="accentRepeatNode" presStyleLbl="solidAlignAcc1" presStyleIdx="0" presStyleCnt="8"/>
      <dgm:spPr/>
    </dgm:pt>
    <dgm:pt modelId="{A28A7292-9A30-49FF-AE32-453A33A42817}" type="pres">
      <dgm:prSet presAssocID="{BD16930E-63F8-42F3-A5BD-A88CE6B23135}" presName="image1" presStyleCnt="0"/>
      <dgm:spPr/>
    </dgm:pt>
    <dgm:pt modelId="{70E097FE-5CA7-4803-A964-B12D262C5E3F}" type="pres">
      <dgm:prSet presAssocID="{BD16930E-63F8-42F3-A5BD-A88CE6B23135}" presName="imageRepeatNode" presStyleLbl="alignAcc1" presStyleIdx="0" presStyleCnt="4"/>
      <dgm:spPr/>
    </dgm:pt>
    <dgm:pt modelId="{4F6BA8D1-5888-4B42-976C-36ECB2D2AEC2}" type="pres">
      <dgm:prSet presAssocID="{BD16930E-63F8-42F3-A5BD-A88CE6B23135}" presName="imageaccent1" presStyleCnt="0"/>
      <dgm:spPr/>
    </dgm:pt>
    <dgm:pt modelId="{85321683-957B-493B-AF05-38C36FDF4E67}" type="pres">
      <dgm:prSet presAssocID="{BD16930E-63F8-42F3-A5BD-A88CE6B23135}" presName="accentRepeatNode" presStyleLbl="solidAlignAcc1" presStyleIdx="1" presStyleCnt="8"/>
      <dgm:spPr/>
    </dgm:pt>
    <dgm:pt modelId="{8F118E94-4D03-49C1-9FF3-EF44AE11412C}" type="pres">
      <dgm:prSet presAssocID="{6DB10FC5-11C9-434B-94D0-600545D89E16}" presName="text2" presStyleCnt="0"/>
      <dgm:spPr/>
    </dgm:pt>
    <dgm:pt modelId="{CF7E949E-8D19-4D7C-8D56-FF9DCDB3A4BF}" type="pres">
      <dgm:prSet presAssocID="{6DB10FC5-11C9-434B-94D0-600545D89E16}" presName="textRepeatNode" presStyleLbl="alignNode1" presStyleIdx="1" presStyleCnt="4">
        <dgm:presLayoutVars>
          <dgm:chMax val="0"/>
          <dgm:chPref val="0"/>
          <dgm:bulletEnabled val="1"/>
        </dgm:presLayoutVars>
      </dgm:prSet>
      <dgm:spPr/>
    </dgm:pt>
    <dgm:pt modelId="{71C6E0C7-A75A-4FBA-B03B-68C3054E3D7D}" type="pres">
      <dgm:prSet presAssocID="{6DB10FC5-11C9-434B-94D0-600545D89E16}" presName="textaccent2" presStyleCnt="0"/>
      <dgm:spPr/>
    </dgm:pt>
    <dgm:pt modelId="{B947376D-418C-4458-8BE4-C94B04DA5331}" type="pres">
      <dgm:prSet presAssocID="{6DB10FC5-11C9-434B-94D0-600545D89E16}" presName="accentRepeatNode" presStyleLbl="solidAlignAcc1" presStyleIdx="2" presStyleCnt="8"/>
      <dgm:spPr/>
    </dgm:pt>
    <dgm:pt modelId="{64D87A4A-1F2D-4C52-A2C1-0555F4B1538C}" type="pres">
      <dgm:prSet presAssocID="{E5179679-790F-40A9-868C-6E8158CDCEE4}" presName="image2" presStyleCnt="0"/>
      <dgm:spPr/>
    </dgm:pt>
    <dgm:pt modelId="{44EA8F3D-FD15-4C59-809C-3F9D63A7D22E}" type="pres">
      <dgm:prSet presAssocID="{E5179679-790F-40A9-868C-6E8158CDCEE4}" presName="imageRepeatNode" presStyleLbl="alignAcc1" presStyleIdx="1" presStyleCnt="4"/>
      <dgm:spPr/>
    </dgm:pt>
    <dgm:pt modelId="{083CE59C-E910-4D02-8992-9341165F1669}" type="pres">
      <dgm:prSet presAssocID="{E5179679-790F-40A9-868C-6E8158CDCEE4}" presName="imageaccent2" presStyleCnt="0"/>
      <dgm:spPr/>
    </dgm:pt>
    <dgm:pt modelId="{D7A5FD3D-0EAB-46AD-BC11-33A93F2A4E1C}" type="pres">
      <dgm:prSet presAssocID="{E5179679-790F-40A9-868C-6E8158CDCEE4}" presName="accentRepeatNode" presStyleLbl="solidAlignAcc1" presStyleIdx="3" presStyleCnt="8"/>
      <dgm:spPr/>
    </dgm:pt>
    <dgm:pt modelId="{22C5E0D2-D022-4C52-B069-9ADEDE7A0D28}" type="pres">
      <dgm:prSet presAssocID="{4D063EFB-8D48-4554-A77A-1CCE8BCB77AA}" presName="text3" presStyleCnt="0"/>
      <dgm:spPr/>
    </dgm:pt>
    <dgm:pt modelId="{C2425AB6-F36B-4903-82DC-68C46A340E53}" type="pres">
      <dgm:prSet presAssocID="{4D063EFB-8D48-4554-A77A-1CCE8BCB77AA}" presName="textRepeatNode" presStyleLbl="alignNode1" presStyleIdx="2" presStyleCnt="4">
        <dgm:presLayoutVars>
          <dgm:chMax val="0"/>
          <dgm:chPref val="0"/>
          <dgm:bulletEnabled val="1"/>
        </dgm:presLayoutVars>
      </dgm:prSet>
      <dgm:spPr/>
    </dgm:pt>
    <dgm:pt modelId="{FFF85B74-22E7-4C33-BC64-4F0EE768C3C7}" type="pres">
      <dgm:prSet presAssocID="{4D063EFB-8D48-4554-A77A-1CCE8BCB77AA}" presName="textaccent3" presStyleCnt="0"/>
      <dgm:spPr/>
    </dgm:pt>
    <dgm:pt modelId="{2DF83570-6F38-4C57-ACF6-13D66833EFEE}" type="pres">
      <dgm:prSet presAssocID="{4D063EFB-8D48-4554-A77A-1CCE8BCB77AA}" presName="accentRepeatNode" presStyleLbl="solidAlignAcc1" presStyleIdx="4" presStyleCnt="8"/>
      <dgm:spPr/>
    </dgm:pt>
    <dgm:pt modelId="{E651B406-86C6-4443-A403-8063099A66BF}" type="pres">
      <dgm:prSet presAssocID="{CD396888-072F-49FB-823F-32806ADE6EE8}" presName="image3" presStyleCnt="0"/>
      <dgm:spPr/>
    </dgm:pt>
    <dgm:pt modelId="{90122FE6-BDEF-4308-8223-E93A17E6EEDF}" type="pres">
      <dgm:prSet presAssocID="{CD396888-072F-49FB-823F-32806ADE6EE8}" presName="imageRepeatNode" presStyleLbl="alignAcc1" presStyleIdx="2" presStyleCnt="4"/>
      <dgm:spPr/>
    </dgm:pt>
    <dgm:pt modelId="{FDC35FD0-86F4-4838-B0C2-84BE0290FB18}" type="pres">
      <dgm:prSet presAssocID="{CD396888-072F-49FB-823F-32806ADE6EE8}" presName="imageaccent3" presStyleCnt="0"/>
      <dgm:spPr/>
    </dgm:pt>
    <dgm:pt modelId="{4F21D003-ACC2-45E9-8F51-F3FF8BCAE8C9}" type="pres">
      <dgm:prSet presAssocID="{CD396888-072F-49FB-823F-32806ADE6EE8}" presName="accentRepeatNode" presStyleLbl="solidAlignAcc1" presStyleIdx="5" presStyleCnt="8"/>
      <dgm:spPr/>
    </dgm:pt>
    <dgm:pt modelId="{69C84080-447F-4FCD-A929-07B99D307BD2}" type="pres">
      <dgm:prSet presAssocID="{0CCA7B5A-0737-4D4A-A0C2-45C45EA07C9C}" presName="text4" presStyleCnt="0"/>
      <dgm:spPr/>
    </dgm:pt>
    <dgm:pt modelId="{CFADDC1F-23DB-4402-B591-C15F81A4184C}" type="pres">
      <dgm:prSet presAssocID="{0CCA7B5A-0737-4D4A-A0C2-45C45EA07C9C}" presName="textRepeatNode" presStyleLbl="alignNode1" presStyleIdx="3" presStyleCnt="4">
        <dgm:presLayoutVars>
          <dgm:chMax val="0"/>
          <dgm:chPref val="0"/>
          <dgm:bulletEnabled val="1"/>
        </dgm:presLayoutVars>
      </dgm:prSet>
      <dgm:spPr/>
    </dgm:pt>
    <dgm:pt modelId="{63FA40A6-43CB-4A3F-8E95-2B847DE77E86}" type="pres">
      <dgm:prSet presAssocID="{0CCA7B5A-0737-4D4A-A0C2-45C45EA07C9C}" presName="textaccent4" presStyleCnt="0"/>
      <dgm:spPr/>
    </dgm:pt>
    <dgm:pt modelId="{9D767A46-1D64-48D6-A2FA-73933C592216}" type="pres">
      <dgm:prSet presAssocID="{0CCA7B5A-0737-4D4A-A0C2-45C45EA07C9C}" presName="accentRepeatNode" presStyleLbl="solidAlignAcc1" presStyleIdx="6" presStyleCnt="8"/>
      <dgm:spPr/>
    </dgm:pt>
    <dgm:pt modelId="{8185C106-9D8B-4811-A4E0-507937B855D6}" type="pres">
      <dgm:prSet presAssocID="{412FE017-58AF-4185-8DF6-B30DCDD093D9}" presName="image4" presStyleCnt="0"/>
      <dgm:spPr/>
    </dgm:pt>
    <dgm:pt modelId="{98B73340-47E0-4076-AE7A-B7C68561E848}" type="pres">
      <dgm:prSet presAssocID="{412FE017-58AF-4185-8DF6-B30DCDD093D9}" presName="imageRepeatNode" presStyleLbl="alignAcc1" presStyleIdx="3" presStyleCnt="4"/>
      <dgm:spPr/>
    </dgm:pt>
    <dgm:pt modelId="{A79E12CF-E1CB-4CAB-924D-29FA9D30FAE9}" type="pres">
      <dgm:prSet presAssocID="{412FE017-58AF-4185-8DF6-B30DCDD093D9}" presName="imageaccent4" presStyleCnt="0"/>
      <dgm:spPr/>
    </dgm:pt>
    <dgm:pt modelId="{0503D73C-86D8-4874-A574-D9176781D94C}" type="pres">
      <dgm:prSet presAssocID="{412FE017-58AF-4185-8DF6-B30DCDD093D9}" presName="accentRepeatNode" presStyleLbl="solidAlignAcc1" presStyleIdx="7" presStyleCnt="8" custLinFactNeighborX="6233" custLinFactNeighborY="7228"/>
      <dgm:spPr/>
    </dgm:pt>
  </dgm:ptLst>
  <dgm:cxnLst>
    <dgm:cxn modelId="{582C6936-AC76-4CF5-B1B1-68BC8D4901FC}" srcId="{781B8F3F-40E5-45FE-AFED-2FEB59AF4F33}" destId="{6DB10FC5-11C9-434B-94D0-600545D89E16}" srcOrd="1" destOrd="0" parTransId="{9638F99D-ABC9-4EF2-955A-BB9568E1D5A4}" sibTransId="{E5179679-790F-40A9-868C-6E8158CDCEE4}"/>
    <dgm:cxn modelId="{F4DD543F-E5D0-4265-A690-074A3EEF58E9}" type="presOf" srcId="{4D063EFB-8D48-4554-A77A-1CCE8BCB77AA}" destId="{C2425AB6-F36B-4903-82DC-68C46A340E53}" srcOrd="0" destOrd="0" presId="urn:microsoft.com/office/officeart/2008/layout/HexagonCluster"/>
    <dgm:cxn modelId="{FD8EE65F-E01B-4A99-80DF-CB5651053A75}" srcId="{781B8F3F-40E5-45FE-AFED-2FEB59AF4F33}" destId="{563E3A4F-E294-4317-8492-BFB21960BCB3}" srcOrd="0" destOrd="0" parTransId="{130CA594-54DA-4DB1-B5E6-3EA05ED042AA}" sibTransId="{BD16930E-63F8-42F3-A5BD-A88CE6B23135}"/>
    <dgm:cxn modelId="{F82BF963-942C-4E50-8D05-268A3B707222}" type="presOf" srcId="{E5179679-790F-40A9-868C-6E8158CDCEE4}" destId="{44EA8F3D-FD15-4C59-809C-3F9D63A7D22E}" srcOrd="0" destOrd="0" presId="urn:microsoft.com/office/officeart/2008/layout/HexagonCluster"/>
    <dgm:cxn modelId="{2AA7984F-AFAC-4030-AEA2-D9C1830AEBC2}" type="presOf" srcId="{0CCA7B5A-0737-4D4A-A0C2-45C45EA07C9C}" destId="{CFADDC1F-23DB-4402-B591-C15F81A4184C}" srcOrd="0" destOrd="0" presId="urn:microsoft.com/office/officeart/2008/layout/HexagonCluster"/>
    <dgm:cxn modelId="{27E74453-1C37-4483-93EE-4DF2D5016779}" type="presOf" srcId="{6DB10FC5-11C9-434B-94D0-600545D89E16}" destId="{CF7E949E-8D19-4D7C-8D56-FF9DCDB3A4BF}" srcOrd="0" destOrd="0" presId="urn:microsoft.com/office/officeart/2008/layout/HexagonCluster"/>
    <dgm:cxn modelId="{9527CB81-21E0-4371-8E5A-1957DA87004A}" type="presOf" srcId="{BD16930E-63F8-42F3-A5BD-A88CE6B23135}" destId="{70E097FE-5CA7-4803-A964-B12D262C5E3F}" srcOrd="0" destOrd="0" presId="urn:microsoft.com/office/officeart/2008/layout/HexagonCluster"/>
    <dgm:cxn modelId="{B5D00D8E-6A91-4CBD-A6CF-B1799BD27F4F}" srcId="{781B8F3F-40E5-45FE-AFED-2FEB59AF4F33}" destId="{4D063EFB-8D48-4554-A77A-1CCE8BCB77AA}" srcOrd="2" destOrd="0" parTransId="{6B4F962A-B72E-462C-8BCF-EBA8FCD4514B}" sibTransId="{CD396888-072F-49FB-823F-32806ADE6EE8}"/>
    <dgm:cxn modelId="{12C886AA-FA56-4EAC-BD37-77A1115D74F5}" type="presOf" srcId="{412FE017-58AF-4185-8DF6-B30DCDD093D9}" destId="{98B73340-47E0-4076-AE7A-B7C68561E848}" srcOrd="0" destOrd="0" presId="urn:microsoft.com/office/officeart/2008/layout/HexagonCluster"/>
    <dgm:cxn modelId="{547F1BBE-3A13-485D-A020-ACCF25B076C7}" type="presOf" srcId="{CD396888-072F-49FB-823F-32806ADE6EE8}" destId="{90122FE6-BDEF-4308-8223-E93A17E6EEDF}" srcOrd="0" destOrd="0" presId="urn:microsoft.com/office/officeart/2008/layout/HexagonCluster"/>
    <dgm:cxn modelId="{56B52CC5-B433-479B-940D-C10CA14E5739}" type="presOf" srcId="{563E3A4F-E294-4317-8492-BFB21960BCB3}" destId="{634D0D8D-D88A-457D-ADDE-3ACF50A19C27}" srcOrd="0" destOrd="0" presId="urn:microsoft.com/office/officeart/2008/layout/HexagonCluster"/>
    <dgm:cxn modelId="{CD399FDA-A9DF-4162-82CD-7FF826E18858}" srcId="{781B8F3F-40E5-45FE-AFED-2FEB59AF4F33}" destId="{0CCA7B5A-0737-4D4A-A0C2-45C45EA07C9C}" srcOrd="3" destOrd="0" parTransId="{565A20E7-6511-4F76-8926-7023A2F3A1DD}" sibTransId="{412FE017-58AF-4185-8DF6-B30DCDD093D9}"/>
    <dgm:cxn modelId="{D8FFF0F1-A420-4A14-ADD9-1636ABBFB850}" type="presOf" srcId="{781B8F3F-40E5-45FE-AFED-2FEB59AF4F33}" destId="{3E35F196-A7D4-4A15-9424-96E3DABF76D2}" srcOrd="0" destOrd="0" presId="urn:microsoft.com/office/officeart/2008/layout/HexagonCluster"/>
    <dgm:cxn modelId="{ABE4F72C-DBEB-467D-A582-972992E90F14}" type="presParOf" srcId="{3E35F196-A7D4-4A15-9424-96E3DABF76D2}" destId="{63325B11-89FF-4D3F-BBA9-C4EDBA568839}" srcOrd="0" destOrd="0" presId="urn:microsoft.com/office/officeart/2008/layout/HexagonCluster"/>
    <dgm:cxn modelId="{1FE24E21-B8A3-490E-BC28-585A0D34CADF}" type="presParOf" srcId="{63325B11-89FF-4D3F-BBA9-C4EDBA568839}" destId="{634D0D8D-D88A-457D-ADDE-3ACF50A19C27}" srcOrd="0" destOrd="0" presId="urn:microsoft.com/office/officeart/2008/layout/HexagonCluster"/>
    <dgm:cxn modelId="{1A005A62-D1CF-4597-8725-9787F2F04548}" type="presParOf" srcId="{3E35F196-A7D4-4A15-9424-96E3DABF76D2}" destId="{50975460-BBFF-4D8D-A44E-3E49670F41D3}" srcOrd="1" destOrd="0" presId="urn:microsoft.com/office/officeart/2008/layout/HexagonCluster"/>
    <dgm:cxn modelId="{BBFB7162-B332-443E-A5A4-BD29B7891EC3}" type="presParOf" srcId="{50975460-BBFF-4D8D-A44E-3E49670F41D3}" destId="{FF8D39EA-93BE-4576-BB55-D8DE491D7092}" srcOrd="0" destOrd="0" presId="urn:microsoft.com/office/officeart/2008/layout/HexagonCluster"/>
    <dgm:cxn modelId="{F759C46E-A9B1-46BF-B10E-E00BBF11517E}" type="presParOf" srcId="{3E35F196-A7D4-4A15-9424-96E3DABF76D2}" destId="{A28A7292-9A30-49FF-AE32-453A33A42817}" srcOrd="2" destOrd="0" presId="urn:microsoft.com/office/officeart/2008/layout/HexagonCluster"/>
    <dgm:cxn modelId="{52FD3959-87F4-4858-A577-FD1C8E8DA6B6}" type="presParOf" srcId="{A28A7292-9A30-49FF-AE32-453A33A42817}" destId="{70E097FE-5CA7-4803-A964-B12D262C5E3F}" srcOrd="0" destOrd="0" presId="urn:microsoft.com/office/officeart/2008/layout/HexagonCluster"/>
    <dgm:cxn modelId="{7DCF0611-1F13-4D15-ABCA-1E914E471A40}" type="presParOf" srcId="{3E35F196-A7D4-4A15-9424-96E3DABF76D2}" destId="{4F6BA8D1-5888-4B42-976C-36ECB2D2AEC2}" srcOrd="3" destOrd="0" presId="urn:microsoft.com/office/officeart/2008/layout/HexagonCluster"/>
    <dgm:cxn modelId="{5DB46484-2260-4494-AE19-7160B3E3EB25}" type="presParOf" srcId="{4F6BA8D1-5888-4B42-976C-36ECB2D2AEC2}" destId="{85321683-957B-493B-AF05-38C36FDF4E67}" srcOrd="0" destOrd="0" presId="urn:microsoft.com/office/officeart/2008/layout/HexagonCluster"/>
    <dgm:cxn modelId="{99A98BDE-E816-4090-BBF6-4A509F76195A}" type="presParOf" srcId="{3E35F196-A7D4-4A15-9424-96E3DABF76D2}" destId="{8F118E94-4D03-49C1-9FF3-EF44AE11412C}" srcOrd="4" destOrd="0" presId="urn:microsoft.com/office/officeart/2008/layout/HexagonCluster"/>
    <dgm:cxn modelId="{63DA8ACC-9D37-4BD7-B843-19AECBEE2D15}" type="presParOf" srcId="{8F118E94-4D03-49C1-9FF3-EF44AE11412C}" destId="{CF7E949E-8D19-4D7C-8D56-FF9DCDB3A4BF}" srcOrd="0" destOrd="0" presId="urn:microsoft.com/office/officeart/2008/layout/HexagonCluster"/>
    <dgm:cxn modelId="{8DDCAEF5-0C93-442D-82F3-A5455CB20FDF}" type="presParOf" srcId="{3E35F196-A7D4-4A15-9424-96E3DABF76D2}" destId="{71C6E0C7-A75A-4FBA-B03B-68C3054E3D7D}" srcOrd="5" destOrd="0" presId="urn:microsoft.com/office/officeart/2008/layout/HexagonCluster"/>
    <dgm:cxn modelId="{61389C4A-92A4-411A-8E22-5B1570AF06E5}" type="presParOf" srcId="{71C6E0C7-A75A-4FBA-B03B-68C3054E3D7D}" destId="{B947376D-418C-4458-8BE4-C94B04DA5331}" srcOrd="0" destOrd="0" presId="urn:microsoft.com/office/officeart/2008/layout/HexagonCluster"/>
    <dgm:cxn modelId="{2568CE79-EB23-4828-868E-026B7EDB7DEA}" type="presParOf" srcId="{3E35F196-A7D4-4A15-9424-96E3DABF76D2}" destId="{64D87A4A-1F2D-4C52-A2C1-0555F4B1538C}" srcOrd="6" destOrd="0" presId="urn:microsoft.com/office/officeart/2008/layout/HexagonCluster"/>
    <dgm:cxn modelId="{08FF1D4C-44B8-452D-BF34-72A371CF6511}" type="presParOf" srcId="{64D87A4A-1F2D-4C52-A2C1-0555F4B1538C}" destId="{44EA8F3D-FD15-4C59-809C-3F9D63A7D22E}" srcOrd="0" destOrd="0" presId="urn:microsoft.com/office/officeart/2008/layout/HexagonCluster"/>
    <dgm:cxn modelId="{E3B06F37-A0D9-435A-8B3A-80BE82157F73}" type="presParOf" srcId="{3E35F196-A7D4-4A15-9424-96E3DABF76D2}" destId="{083CE59C-E910-4D02-8992-9341165F1669}" srcOrd="7" destOrd="0" presId="urn:microsoft.com/office/officeart/2008/layout/HexagonCluster"/>
    <dgm:cxn modelId="{CE039AE4-6230-49F7-8893-BC1B9EE1ECE7}" type="presParOf" srcId="{083CE59C-E910-4D02-8992-9341165F1669}" destId="{D7A5FD3D-0EAB-46AD-BC11-33A93F2A4E1C}" srcOrd="0" destOrd="0" presId="urn:microsoft.com/office/officeart/2008/layout/HexagonCluster"/>
    <dgm:cxn modelId="{90D54EE3-D4A9-4470-90D6-2029C8EE493D}" type="presParOf" srcId="{3E35F196-A7D4-4A15-9424-96E3DABF76D2}" destId="{22C5E0D2-D022-4C52-B069-9ADEDE7A0D28}" srcOrd="8" destOrd="0" presId="urn:microsoft.com/office/officeart/2008/layout/HexagonCluster"/>
    <dgm:cxn modelId="{DDB32601-C76B-4543-B98F-93693A92B307}" type="presParOf" srcId="{22C5E0D2-D022-4C52-B069-9ADEDE7A0D28}" destId="{C2425AB6-F36B-4903-82DC-68C46A340E53}" srcOrd="0" destOrd="0" presId="urn:microsoft.com/office/officeart/2008/layout/HexagonCluster"/>
    <dgm:cxn modelId="{2381CDA7-000E-422A-8915-3A664D243081}" type="presParOf" srcId="{3E35F196-A7D4-4A15-9424-96E3DABF76D2}" destId="{FFF85B74-22E7-4C33-BC64-4F0EE768C3C7}" srcOrd="9" destOrd="0" presId="urn:microsoft.com/office/officeart/2008/layout/HexagonCluster"/>
    <dgm:cxn modelId="{6E6073BE-5755-4226-A297-1FBAB9836525}" type="presParOf" srcId="{FFF85B74-22E7-4C33-BC64-4F0EE768C3C7}" destId="{2DF83570-6F38-4C57-ACF6-13D66833EFEE}" srcOrd="0" destOrd="0" presId="urn:microsoft.com/office/officeart/2008/layout/HexagonCluster"/>
    <dgm:cxn modelId="{A3CF7CC5-8CE2-4B94-8042-E44E9C6601EE}" type="presParOf" srcId="{3E35F196-A7D4-4A15-9424-96E3DABF76D2}" destId="{E651B406-86C6-4443-A403-8063099A66BF}" srcOrd="10" destOrd="0" presId="urn:microsoft.com/office/officeart/2008/layout/HexagonCluster"/>
    <dgm:cxn modelId="{9E9EE4F2-1E4C-46FC-872B-AD31E8DAE6CC}" type="presParOf" srcId="{E651B406-86C6-4443-A403-8063099A66BF}" destId="{90122FE6-BDEF-4308-8223-E93A17E6EEDF}" srcOrd="0" destOrd="0" presId="urn:microsoft.com/office/officeart/2008/layout/HexagonCluster"/>
    <dgm:cxn modelId="{4FCDB1D8-994D-41C5-B604-B05C6972915D}" type="presParOf" srcId="{3E35F196-A7D4-4A15-9424-96E3DABF76D2}" destId="{FDC35FD0-86F4-4838-B0C2-84BE0290FB18}" srcOrd="11" destOrd="0" presId="urn:microsoft.com/office/officeart/2008/layout/HexagonCluster"/>
    <dgm:cxn modelId="{594BA8DA-76FE-4DD8-BC94-8C613C6A5611}" type="presParOf" srcId="{FDC35FD0-86F4-4838-B0C2-84BE0290FB18}" destId="{4F21D003-ACC2-45E9-8F51-F3FF8BCAE8C9}" srcOrd="0" destOrd="0" presId="urn:microsoft.com/office/officeart/2008/layout/HexagonCluster"/>
    <dgm:cxn modelId="{0EE89AA8-50F5-48B9-9558-366E7FF4A0D2}" type="presParOf" srcId="{3E35F196-A7D4-4A15-9424-96E3DABF76D2}" destId="{69C84080-447F-4FCD-A929-07B99D307BD2}" srcOrd="12" destOrd="0" presId="urn:microsoft.com/office/officeart/2008/layout/HexagonCluster"/>
    <dgm:cxn modelId="{2369E840-ADF9-4AEF-B27F-CD6ED8DE973C}" type="presParOf" srcId="{69C84080-447F-4FCD-A929-07B99D307BD2}" destId="{CFADDC1F-23DB-4402-B591-C15F81A4184C}" srcOrd="0" destOrd="0" presId="urn:microsoft.com/office/officeart/2008/layout/HexagonCluster"/>
    <dgm:cxn modelId="{0DA35FD4-410D-426E-A043-1210CCA1254A}" type="presParOf" srcId="{3E35F196-A7D4-4A15-9424-96E3DABF76D2}" destId="{63FA40A6-43CB-4A3F-8E95-2B847DE77E86}" srcOrd="13" destOrd="0" presId="urn:microsoft.com/office/officeart/2008/layout/HexagonCluster"/>
    <dgm:cxn modelId="{E2CD6AEB-9E9E-498F-8A67-CBEE1648E807}" type="presParOf" srcId="{63FA40A6-43CB-4A3F-8E95-2B847DE77E86}" destId="{9D767A46-1D64-48D6-A2FA-73933C592216}" srcOrd="0" destOrd="0" presId="urn:microsoft.com/office/officeart/2008/layout/HexagonCluster"/>
    <dgm:cxn modelId="{CC4D3A15-D294-4EB3-A29A-75F20C1647F9}" type="presParOf" srcId="{3E35F196-A7D4-4A15-9424-96E3DABF76D2}" destId="{8185C106-9D8B-4811-A4E0-507937B855D6}" srcOrd="14" destOrd="0" presId="urn:microsoft.com/office/officeart/2008/layout/HexagonCluster"/>
    <dgm:cxn modelId="{15F13B99-024F-4717-83F1-3F3D8DF9DAAD}" type="presParOf" srcId="{8185C106-9D8B-4811-A4E0-507937B855D6}" destId="{98B73340-47E0-4076-AE7A-B7C68561E848}" srcOrd="0" destOrd="0" presId="urn:microsoft.com/office/officeart/2008/layout/HexagonCluster"/>
    <dgm:cxn modelId="{546DA4B4-8FC5-4B5D-92E8-14F2DCEB979E}" type="presParOf" srcId="{3E35F196-A7D4-4A15-9424-96E3DABF76D2}" destId="{A79E12CF-E1CB-4CAB-924D-29FA9D30FAE9}" srcOrd="15" destOrd="0" presId="urn:microsoft.com/office/officeart/2008/layout/HexagonCluster"/>
    <dgm:cxn modelId="{029A9709-8C77-4231-8FD0-50163497B351}" type="presParOf" srcId="{A79E12CF-E1CB-4CAB-924D-29FA9D30FAE9}" destId="{0503D73C-86D8-4874-A574-D9176781D94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B207A5-21ED-4540-AC8E-9F340553CA41}" type="doc">
      <dgm:prSet loTypeId="urn:microsoft.com/office/officeart/2005/8/layout/radial1" loCatId="relationship" qsTypeId="urn:microsoft.com/office/officeart/2005/8/quickstyle/simple5" qsCatId="simple" csTypeId="urn:microsoft.com/office/officeart/2005/8/colors/colorful1#3" csCatId="colorful" phldr="1"/>
      <dgm:spPr/>
      <dgm:t>
        <a:bodyPr/>
        <a:lstStyle/>
        <a:p>
          <a:endParaRPr lang="en-GB"/>
        </a:p>
      </dgm:t>
    </dgm:pt>
    <dgm:pt modelId="{FD287D14-155B-4AAC-ACA1-34E5F06FCA21}">
      <dgm:prSet phldrT="[Text]" custT="1"/>
      <dgm:spPr/>
      <dgm:t>
        <a:bodyPr/>
        <a:lstStyle/>
        <a:p>
          <a:r>
            <a:rPr lang="en-GB" sz="2400" b="1" dirty="0">
              <a:solidFill>
                <a:schemeClr val="tx1"/>
              </a:solidFill>
              <a:latin typeface="Arial" pitchFamily="34" charset="0"/>
              <a:cs typeface="Arial" pitchFamily="34" charset="0"/>
            </a:rPr>
            <a:t>The Student</a:t>
          </a:r>
        </a:p>
      </dgm:t>
    </dgm:pt>
    <dgm:pt modelId="{55D827AE-5C62-4F16-9F98-97835B455850}" type="parTrans" cxnId="{12DBC938-D238-4A7E-AA20-98070594E544}">
      <dgm:prSet/>
      <dgm:spPr/>
      <dgm:t>
        <a:bodyPr/>
        <a:lstStyle/>
        <a:p>
          <a:endParaRPr lang="en-GB"/>
        </a:p>
      </dgm:t>
    </dgm:pt>
    <dgm:pt modelId="{19DB16B6-1E4F-4433-9055-A1647D951A63}" type="sibTrans" cxnId="{12DBC938-D238-4A7E-AA20-98070594E544}">
      <dgm:prSet/>
      <dgm:spPr/>
      <dgm:t>
        <a:bodyPr/>
        <a:lstStyle/>
        <a:p>
          <a:endParaRPr lang="en-GB"/>
        </a:p>
      </dgm:t>
    </dgm:pt>
    <dgm:pt modelId="{8AC29BF0-0EE8-4E78-9836-8CBBE0CFDB76}">
      <dgm:prSet phldrT="[Text]" custT="1"/>
      <dgm:spPr>
        <a:scene3d>
          <a:camera prst="orthographicFront">
            <a:rot lat="0" lon="0" rev="0"/>
          </a:camera>
          <a:lightRig rig="threePt" dir="t">
            <a:rot lat="0" lon="0" rev="1200000"/>
          </a:lightRig>
        </a:scene3d>
        <a:sp3d>
          <a:bevelT w="63500" h="25400"/>
        </a:sp3d>
      </dgm:spPr>
      <dgm:t>
        <a:bodyPr/>
        <a:lstStyle/>
        <a:p>
          <a:r>
            <a:rPr lang="en-GB" sz="2000" b="1" dirty="0">
              <a:solidFill>
                <a:schemeClr val="tx1"/>
              </a:solidFill>
              <a:latin typeface="Arial" pitchFamily="34" charset="0"/>
              <a:cs typeface="Arial" pitchFamily="34" charset="0"/>
            </a:rPr>
            <a:t>Practice Assessor</a:t>
          </a:r>
        </a:p>
      </dgm:t>
    </dgm:pt>
    <dgm:pt modelId="{5F92F1CD-3699-401D-9085-4D12353BCCF7}" type="parTrans" cxnId="{89AB5119-175A-4CE9-ACF9-80F483CDC2C4}">
      <dgm:prSet/>
      <dgm:spPr/>
      <dgm:t>
        <a:bodyPr/>
        <a:lstStyle/>
        <a:p>
          <a:endParaRPr lang="en-GB"/>
        </a:p>
      </dgm:t>
    </dgm:pt>
    <dgm:pt modelId="{5449B1B2-3CF0-4A3E-A4F7-4640E840B497}" type="sibTrans" cxnId="{89AB5119-175A-4CE9-ACF9-80F483CDC2C4}">
      <dgm:prSet/>
      <dgm:spPr/>
      <dgm:t>
        <a:bodyPr/>
        <a:lstStyle/>
        <a:p>
          <a:endParaRPr lang="en-GB"/>
        </a:p>
      </dgm:t>
    </dgm:pt>
    <dgm:pt modelId="{7CD6B246-593C-468C-873D-4A6D919A7374}">
      <dgm:prSet phldrT="[Text]" custT="1"/>
      <dgm:spPr/>
      <dgm:t>
        <a:bodyPr/>
        <a:lstStyle/>
        <a:p>
          <a:r>
            <a:rPr lang="en-GB" sz="2000" b="1" dirty="0">
              <a:solidFill>
                <a:schemeClr val="tx1"/>
              </a:solidFill>
              <a:latin typeface="Arial" pitchFamily="34" charset="0"/>
              <a:cs typeface="Arial" pitchFamily="34" charset="0"/>
            </a:rPr>
            <a:t>Educational leads and Practice Education Facilitators</a:t>
          </a:r>
        </a:p>
      </dgm:t>
    </dgm:pt>
    <dgm:pt modelId="{81D1D419-2CE1-4772-BB0F-76F958C7A050}" type="parTrans" cxnId="{7ACE4BE8-8BD7-45D0-9B1E-D658C7B683F5}">
      <dgm:prSet/>
      <dgm:spPr/>
      <dgm:t>
        <a:bodyPr/>
        <a:lstStyle/>
        <a:p>
          <a:endParaRPr lang="en-GB"/>
        </a:p>
      </dgm:t>
    </dgm:pt>
    <dgm:pt modelId="{1897F95D-0B8E-4D9F-8C90-EBE810769C06}" type="sibTrans" cxnId="{7ACE4BE8-8BD7-45D0-9B1E-D658C7B683F5}">
      <dgm:prSet/>
      <dgm:spPr/>
      <dgm:t>
        <a:bodyPr/>
        <a:lstStyle/>
        <a:p>
          <a:endParaRPr lang="en-GB"/>
        </a:p>
      </dgm:t>
    </dgm:pt>
    <dgm:pt modelId="{808DA515-4BDA-481F-B70E-2C71B4DF38EB}">
      <dgm:prSet phldrT="[Text]" custT="1"/>
      <dgm:spPr/>
      <dgm:t>
        <a:bodyPr/>
        <a:lstStyle/>
        <a:p>
          <a:r>
            <a:rPr lang="en-GB" sz="2000" b="1" dirty="0">
              <a:solidFill>
                <a:schemeClr val="tx1"/>
              </a:solidFill>
              <a:latin typeface="Arial" pitchFamily="34" charset="0"/>
              <a:cs typeface="Arial" pitchFamily="34" charset="0"/>
            </a:rPr>
            <a:t>Practice Academic team</a:t>
          </a:r>
        </a:p>
      </dgm:t>
    </dgm:pt>
    <dgm:pt modelId="{882DB286-B2E2-4A3D-9CB5-B1042F293004}" type="parTrans" cxnId="{7E5236C7-ACC8-48DF-997F-265E33AD1C87}">
      <dgm:prSet/>
      <dgm:spPr/>
      <dgm:t>
        <a:bodyPr/>
        <a:lstStyle/>
        <a:p>
          <a:endParaRPr lang="en-GB"/>
        </a:p>
      </dgm:t>
    </dgm:pt>
    <dgm:pt modelId="{80E227F9-C0DE-4352-ABFA-E9EFAE0E3A95}" type="sibTrans" cxnId="{7E5236C7-ACC8-48DF-997F-265E33AD1C87}">
      <dgm:prSet/>
      <dgm:spPr/>
      <dgm:t>
        <a:bodyPr/>
        <a:lstStyle/>
        <a:p>
          <a:endParaRPr lang="en-GB"/>
        </a:p>
      </dgm:t>
    </dgm:pt>
    <dgm:pt modelId="{F5552CB4-0F4E-4F90-ABCF-0401946193D5}">
      <dgm:prSet phldrT="[Text]" custT="1"/>
      <dgm:spPr/>
      <dgm:t>
        <a:bodyPr/>
        <a:lstStyle/>
        <a:p>
          <a:r>
            <a:rPr lang="en-GB" sz="2000" b="1" dirty="0">
              <a:solidFill>
                <a:schemeClr val="tx1"/>
              </a:solidFill>
              <a:latin typeface="Arial" pitchFamily="34" charset="0"/>
              <a:cs typeface="Arial" pitchFamily="34" charset="0"/>
            </a:rPr>
            <a:t>Professional Practice Office </a:t>
          </a:r>
        </a:p>
        <a:p>
          <a:r>
            <a:rPr lang="en-GB" sz="2000" b="1" dirty="0">
              <a:solidFill>
                <a:schemeClr val="tx1"/>
              </a:solidFill>
              <a:latin typeface="Arial" pitchFamily="34" charset="0"/>
              <a:cs typeface="Arial" pitchFamily="34" charset="0"/>
            </a:rPr>
            <a:t>And Practice Support Line</a:t>
          </a:r>
        </a:p>
      </dgm:t>
    </dgm:pt>
    <dgm:pt modelId="{87275FEF-3405-4156-A479-32908BC921C7}" type="parTrans" cxnId="{710E0943-EDCB-4090-948A-5A4F55388B0C}">
      <dgm:prSet/>
      <dgm:spPr/>
      <dgm:t>
        <a:bodyPr/>
        <a:lstStyle/>
        <a:p>
          <a:endParaRPr lang="en-GB"/>
        </a:p>
      </dgm:t>
    </dgm:pt>
    <dgm:pt modelId="{31626410-BB2D-4989-B3E6-098B877F415E}" type="sibTrans" cxnId="{710E0943-EDCB-4090-948A-5A4F55388B0C}">
      <dgm:prSet/>
      <dgm:spPr/>
      <dgm:t>
        <a:bodyPr/>
        <a:lstStyle/>
        <a:p>
          <a:endParaRPr lang="en-GB"/>
        </a:p>
      </dgm:t>
    </dgm:pt>
    <dgm:pt modelId="{2EBCCF0F-D830-4187-9AB2-8E033732F7D5}">
      <dgm:prSet phldrT="[Text]" custT="1"/>
      <dgm:spPr/>
      <dgm:t>
        <a:bodyPr/>
        <a:lstStyle/>
        <a:p>
          <a:r>
            <a:rPr lang="en-GB" sz="2000" b="1" dirty="0">
              <a:solidFill>
                <a:schemeClr val="tx1"/>
              </a:solidFill>
              <a:latin typeface="Arial" pitchFamily="34" charset="0"/>
              <a:cs typeface="Arial" pitchFamily="34" charset="0"/>
            </a:rPr>
            <a:t>Clinical Staff; Registered  and Unregistered staff</a:t>
          </a:r>
        </a:p>
      </dgm:t>
    </dgm:pt>
    <dgm:pt modelId="{0E6C5E48-CEB9-4C43-AE1A-E8D93FD3578C}" type="parTrans" cxnId="{E0A6610B-1C28-4BB8-998C-352B9CD23C9C}">
      <dgm:prSet/>
      <dgm:spPr/>
      <dgm:t>
        <a:bodyPr/>
        <a:lstStyle/>
        <a:p>
          <a:endParaRPr lang="en-GB"/>
        </a:p>
      </dgm:t>
    </dgm:pt>
    <dgm:pt modelId="{A6E3F5B1-10E1-4E11-9CD1-6B4B2C853888}" type="sibTrans" cxnId="{E0A6610B-1C28-4BB8-998C-352B9CD23C9C}">
      <dgm:prSet/>
      <dgm:spPr/>
      <dgm:t>
        <a:bodyPr/>
        <a:lstStyle/>
        <a:p>
          <a:endParaRPr lang="en-GB"/>
        </a:p>
      </dgm:t>
    </dgm:pt>
    <dgm:pt modelId="{06C9F5A2-E4A5-470E-8EA7-C4C091670F6D}">
      <dgm:prSet phldrT="[Text]" custT="1"/>
      <dgm:spPr/>
      <dgm:t>
        <a:bodyPr/>
        <a:lstStyle/>
        <a:p>
          <a:r>
            <a:rPr lang="en-GB" sz="2000" b="1" dirty="0">
              <a:solidFill>
                <a:schemeClr val="tx1"/>
              </a:solidFill>
              <a:latin typeface="Arial" pitchFamily="34" charset="0"/>
              <a:cs typeface="Arial" pitchFamily="34" charset="0"/>
            </a:rPr>
            <a:t>APT &amp; Programme/Field  Lead</a:t>
          </a:r>
        </a:p>
      </dgm:t>
    </dgm:pt>
    <dgm:pt modelId="{9B55FBA5-10F0-41CD-AD79-60A85D3F2BD5}" type="parTrans" cxnId="{849BEC1C-E9F8-421E-924F-81C0AD45D1AE}">
      <dgm:prSet/>
      <dgm:spPr/>
      <dgm:t>
        <a:bodyPr/>
        <a:lstStyle/>
        <a:p>
          <a:endParaRPr lang="en-GB"/>
        </a:p>
      </dgm:t>
    </dgm:pt>
    <dgm:pt modelId="{00D5B57C-DE83-4D19-96CF-2DAD1BC0BD2E}" type="sibTrans" cxnId="{849BEC1C-E9F8-421E-924F-81C0AD45D1AE}">
      <dgm:prSet/>
      <dgm:spPr/>
      <dgm:t>
        <a:bodyPr/>
        <a:lstStyle/>
        <a:p>
          <a:endParaRPr lang="en-GB"/>
        </a:p>
      </dgm:t>
    </dgm:pt>
    <dgm:pt modelId="{325BC3A8-B168-4A3F-BB46-0A9B941F261F}">
      <dgm:prSet custT="1"/>
      <dgm:spPr/>
      <dgm:t>
        <a:bodyPr/>
        <a:lstStyle/>
        <a:p>
          <a:r>
            <a:rPr lang="en-GB" sz="2000" b="1" dirty="0">
              <a:solidFill>
                <a:schemeClr val="tx1"/>
              </a:solidFill>
              <a:latin typeface="Arial" pitchFamily="34" charset="0"/>
              <a:cs typeface="Arial" pitchFamily="34" charset="0"/>
            </a:rPr>
            <a:t>Academic Assessors</a:t>
          </a:r>
        </a:p>
      </dgm:t>
    </dgm:pt>
    <dgm:pt modelId="{65652943-7FBC-4F56-A5E6-2A38459AF06C}" type="parTrans" cxnId="{33958D25-B45F-473E-B1DD-AE3810ED6709}">
      <dgm:prSet/>
      <dgm:spPr/>
      <dgm:t>
        <a:bodyPr/>
        <a:lstStyle/>
        <a:p>
          <a:endParaRPr lang="en-GB"/>
        </a:p>
      </dgm:t>
    </dgm:pt>
    <dgm:pt modelId="{DE728B2A-A7BF-45D1-81B2-5F201767462D}" type="sibTrans" cxnId="{33958D25-B45F-473E-B1DD-AE3810ED6709}">
      <dgm:prSet/>
      <dgm:spPr/>
      <dgm:t>
        <a:bodyPr/>
        <a:lstStyle/>
        <a:p>
          <a:endParaRPr lang="en-GB"/>
        </a:p>
      </dgm:t>
    </dgm:pt>
    <dgm:pt modelId="{EF329837-0869-4728-9187-D7FB8CECD548}">
      <dgm:prSet phldrT="[Text]" custScaleX="212741" custRadScaleRad="115508" custRadScaleInc="-112300"/>
      <dgm:spPr>
        <a:scene3d>
          <a:camera prst="orthographicFront">
            <a:rot lat="0" lon="0" rev="0"/>
          </a:camera>
          <a:lightRig rig="threePt" dir="t">
            <a:rot lat="0" lon="0" rev="1200000"/>
          </a:lightRig>
        </a:scene3d>
        <a:sp3d>
          <a:bevelT w="63500" h="25400"/>
        </a:sp3d>
      </dgm:spPr>
      <dgm:t>
        <a:bodyPr/>
        <a:lstStyle/>
        <a:p>
          <a:endParaRPr lang="en-GB" dirty="0"/>
        </a:p>
      </dgm:t>
    </dgm:pt>
    <dgm:pt modelId="{D57D3D50-76D4-45E6-B1E2-065537F087B3}" type="parTrans" cxnId="{8D544F3D-A67C-4C20-BF85-AF37C6F20200}">
      <dgm:prSet/>
      <dgm:spPr/>
      <dgm:t>
        <a:bodyPr/>
        <a:lstStyle/>
        <a:p>
          <a:endParaRPr lang="en-GB"/>
        </a:p>
      </dgm:t>
    </dgm:pt>
    <dgm:pt modelId="{89F2C26A-2039-4F59-964B-56DAB8DAA72A}" type="sibTrans" cxnId="{8D544F3D-A67C-4C20-BF85-AF37C6F20200}">
      <dgm:prSet/>
      <dgm:spPr/>
      <dgm:t>
        <a:bodyPr/>
        <a:lstStyle/>
        <a:p>
          <a:endParaRPr lang="en-GB"/>
        </a:p>
      </dgm:t>
    </dgm:pt>
    <dgm:pt modelId="{C93A5783-87B9-4782-B896-E9AC07EE18CE}">
      <dgm:prSet phldrT="[Text]" custScaleX="212741" custRadScaleRad="115508" custRadScaleInc="-112300"/>
      <dgm:spPr>
        <a:scene3d>
          <a:camera prst="orthographicFront">
            <a:rot lat="0" lon="0" rev="0"/>
          </a:camera>
          <a:lightRig rig="threePt" dir="t">
            <a:rot lat="0" lon="0" rev="1200000"/>
          </a:lightRig>
        </a:scene3d>
        <a:sp3d>
          <a:bevelT w="63500" h="25400"/>
        </a:sp3d>
      </dgm:spPr>
      <dgm:t>
        <a:bodyPr/>
        <a:lstStyle/>
        <a:p>
          <a:endParaRPr lang="en-GB" dirty="0"/>
        </a:p>
      </dgm:t>
    </dgm:pt>
    <dgm:pt modelId="{DD89BD54-D206-4C62-AD0E-6BB6DA449756}" type="parTrans" cxnId="{61263D1C-E66B-4430-8512-8F0F0F0AB052}">
      <dgm:prSet/>
      <dgm:spPr/>
      <dgm:t>
        <a:bodyPr/>
        <a:lstStyle/>
        <a:p>
          <a:endParaRPr lang="en-GB"/>
        </a:p>
      </dgm:t>
    </dgm:pt>
    <dgm:pt modelId="{14E3E318-4576-4E2B-8CA8-2DFA5BF54C52}" type="sibTrans" cxnId="{61263D1C-E66B-4430-8512-8F0F0F0AB052}">
      <dgm:prSet/>
      <dgm:spPr/>
      <dgm:t>
        <a:bodyPr/>
        <a:lstStyle/>
        <a:p>
          <a:endParaRPr lang="en-GB"/>
        </a:p>
      </dgm:t>
    </dgm:pt>
    <dgm:pt modelId="{BC916906-DF0F-4317-B577-82C2E40061FB}">
      <dgm:prSet custT="1"/>
      <dgm:spPr/>
      <dgm:t>
        <a:bodyPr/>
        <a:lstStyle/>
        <a:p>
          <a:r>
            <a:rPr lang="en-GB" sz="2000" b="1" dirty="0">
              <a:solidFill>
                <a:schemeClr val="tx1"/>
              </a:solidFill>
              <a:latin typeface="Arial" panose="020B0604020202020204" pitchFamily="34" charset="0"/>
              <a:cs typeface="Arial" panose="020B0604020202020204" pitchFamily="34" charset="0"/>
            </a:rPr>
            <a:t>Student Advisors</a:t>
          </a:r>
        </a:p>
        <a:p>
          <a:r>
            <a:rPr lang="en-GB" sz="2000" b="1" dirty="0">
              <a:solidFill>
                <a:schemeClr val="tx1"/>
              </a:solidFill>
              <a:latin typeface="Arial" panose="020B0604020202020204" pitchFamily="34" charset="0"/>
              <a:cs typeface="Arial" panose="020B0604020202020204" pitchFamily="34" charset="0"/>
            </a:rPr>
            <a:t>Wellbeing Service</a:t>
          </a:r>
        </a:p>
        <a:p>
          <a:r>
            <a:rPr lang="en-GB" sz="2000" b="1" dirty="0">
              <a:solidFill>
                <a:schemeClr val="tx1"/>
              </a:solidFill>
              <a:latin typeface="Arial" panose="020B0604020202020204" pitchFamily="34" charset="0"/>
              <a:cs typeface="Arial" panose="020B0604020202020204" pitchFamily="34" charset="0"/>
            </a:rPr>
            <a:t>Disability Services</a:t>
          </a:r>
        </a:p>
      </dgm:t>
    </dgm:pt>
    <dgm:pt modelId="{26FC8399-FD1A-4DBD-8112-D48145D3436D}" type="parTrans" cxnId="{149DD1C7-E62E-4AF5-888F-90293C477344}">
      <dgm:prSet/>
      <dgm:spPr/>
      <dgm:t>
        <a:bodyPr/>
        <a:lstStyle/>
        <a:p>
          <a:endParaRPr lang="en-GB"/>
        </a:p>
      </dgm:t>
    </dgm:pt>
    <dgm:pt modelId="{0F2D61F1-E94E-4A3F-BC7F-EFAF52F31F45}" type="sibTrans" cxnId="{149DD1C7-E62E-4AF5-888F-90293C477344}">
      <dgm:prSet/>
      <dgm:spPr/>
      <dgm:t>
        <a:bodyPr/>
        <a:lstStyle/>
        <a:p>
          <a:endParaRPr lang="en-GB"/>
        </a:p>
      </dgm:t>
    </dgm:pt>
    <dgm:pt modelId="{3DBD9CE5-AEDC-4361-9D04-43FE3BA059BD}" type="pres">
      <dgm:prSet presAssocID="{B1B207A5-21ED-4540-AC8E-9F340553CA41}" presName="cycle" presStyleCnt="0">
        <dgm:presLayoutVars>
          <dgm:chMax val="1"/>
          <dgm:dir/>
          <dgm:animLvl val="ctr"/>
          <dgm:resizeHandles val="exact"/>
        </dgm:presLayoutVars>
      </dgm:prSet>
      <dgm:spPr/>
    </dgm:pt>
    <dgm:pt modelId="{834E735B-0B9A-4DB7-AA88-E499D477C4D8}" type="pres">
      <dgm:prSet presAssocID="{FD287D14-155B-4AAC-ACA1-34E5F06FCA21}" presName="centerShape" presStyleLbl="node0" presStyleIdx="0" presStyleCnt="1" custScaleX="150377" custScaleY="132801"/>
      <dgm:spPr/>
    </dgm:pt>
    <dgm:pt modelId="{AC414C0A-42D6-41F8-A83A-749286F134F6}" type="pres">
      <dgm:prSet presAssocID="{5F92F1CD-3699-401D-9085-4D12353BCCF7}" presName="Name9" presStyleLbl="parChTrans1D2" presStyleIdx="0" presStyleCnt="8"/>
      <dgm:spPr/>
    </dgm:pt>
    <dgm:pt modelId="{9F23FB81-7C9D-4671-BB58-C72B28EAFDB4}" type="pres">
      <dgm:prSet presAssocID="{5F92F1CD-3699-401D-9085-4D12353BCCF7}" presName="connTx" presStyleLbl="parChTrans1D2" presStyleIdx="0" presStyleCnt="8"/>
      <dgm:spPr/>
    </dgm:pt>
    <dgm:pt modelId="{A8A47037-9CCC-4AD2-8B48-E21274CA08CB}" type="pres">
      <dgm:prSet presAssocID="{8AC29BF0-0EE8-4E78-9836-8CBBE0CFDB76}" presName="node" presStyleLbl="node1" presStyleIdx="0" presStyleCnt="8" custScaleX="212741" custRadScaleRad="101548" custRadScaleInc="-29684">
        <dgm:presLayoutVars>
          <dgm:bulletEnabled val="1"/>
        </dgm:presLayoutVars>
      </dgm:prSet>
      <dgm:spPr/>
    </dgm:pt>
    <dgm:pt modelId="{E9087E86-F47B-4F54-B76F-8F17457A3A6C}" type="pres">
      <dgm:prSet presAssocID="{81D1D419-2CE1-4772-BB0F-76F958C7A050}" presName="Name9" presStyleLbl="parChTrans1D2" presStyleIdx="1" presStyleCnt="8"/>
      <dgm:spPr/>
    </dgm:pt>
    <dgm:pt modelId="{8C646180-FB89-4C08-AA91-BDF711E62F58}" type="pres">
      <dgm:prSet presAssocID="{81D1D419-2CE1-4772-BB0F-76F958C7A050}" presName="connTx" presStyleLbl="parChTrans1D2" presStyleIdx="1" presStyleCnt="8"/>
      <dgm:spPr/>
    </dgm:pt>
    <dgm:pt modelId="{5A478FB3-9CFE-434E-9F72-352F3022CD6F}" type="pres">
      <dgm:prSet presAssocID="{7CD6B246-593C-468C-873D-4A6D919A7374}" presName="node" presStyleLbl="node1" presStyleIdx="1" presStyleCnt="8" custScaleX="246202" custScaleY="120404" custRadScaleRad="122909" custRadScaleInc="303881">
        <dgm:presLayoutVars>
          <dgm:bulletEnabled val="1"/>
        </dgm:presLayoutVars>
      </dgm:prSet>
      <dgm:spPr/>
    </dgm:pt>
    <dgm:pt modelId="{AD1C4B59-F075-4057-A22F-E7D627716294}" type="pres">
      <dgm:prSet presAssocID="{882DB286-B2E2-4A3D-9CB5-B1042F293004}" presName="Name9" presStyleLbl="parChTrans1D2" presStyleIdx="2" presStyleCnt="8"/>
      <dgm:spPr/>
    </dgm:pt>
    <dgm:pt modelId="{A8EF620F-8781-4A9B-8D9E-BBA5C35BBEA9}" type="pres">
      <dgm:prSet presAssocID="{882DB286-B2E2-4A3D-9CB5-B1042F293004}" presName="connTx" presStyleLbl="parChTrans1D2" presStyleIdx="2" presStyleCnt="8"/>
      <dgm:spPr/>
    </dgm:pt>
    <dgm:pt modelId="{2599370E-65E9-4E6B-A830-677E5B1812AC}" type="pres">
      <dgm:prSet presAssocID="{808DA515-4BDA-481F-B70E-2C71B4DF38EB}" presName="node" presStyleLbl="node1" presStyleIdx="2" presStyleCnt="8" custScaleX="205804" custScaleY="134769" custRadScaleRad="139297" custRadScaleInc="-47179">
        <dgm:presLayoutVars>
          <dgm:bulletEnabled val="1"/>
        </dgm:presLayoutVars>
      </dgm:prSet>
      <dgm:spPr/>
    </dgm:pt>
    <dgm:pt modelId="{57DAF483-53F8-45EB-A52F-4518E4A4BCB2}" type="pres">
      <dgm:prSet presAssocID="{87275FEF-3405-4156-A479-32908BC921C7}" presName="Name9" presStyleLbl="parChTrans1D2" presStyleIdx="3" presStyleCnt="8"/>
      <dgm:spPr/>
    </dgm:pt>
    <dgm:pt modelId="{65A7464C-1D2A-4D3B-8EF3-4D47B26E612E}" type="pres">
      <dgm:prSet presAssocID="{87275FEF-3405-4156-A479-32908BC921C7}" presName="connTx" presStyleLbl="parChTrans1D2" presStyleIdx="3" presStyleCnt="8"/>
      <dgm:spPr/>
    </dgm:pt>
    <dgm:pt modelId="{1B326355-EA76-4A6A-A15A-A5DE380482AE}" type="pres">
      <dgm:prSet presAssocID="{F5552CB4-0F4E-4F90-ABCF-0401946193D5}" presName="node" presStyleLbl="node1" presStyleIdx="3" presStyleCnt="8" custScaleX="253707" custScaleY="123128" custRadScaleRad="127596" custRadScaleInc="611297">
        <dgm:presLayoutVars>
          <dgm:bulletEnabled val="1"/>
        </dgm:presLayoutVars>
      </dgm:prSet>
      <dgm:spPr/>
    </dgm:pt>
    <dgm:pt modelId="{0DD98FF0-E932-4D8D-AE05-35DE62C2BBFA}" type="pres">
      <dgm:prSet presAssocID="{0E6C5E48-CEB9-4C43-AE1A-E8D93FD3578C}" presName="Name9" presStyleLbl="parChTrans1D2" presStyleIdx="4" presStyleCnt="8"/>
      <dgm:spPr/>
    </dgm:pt>
    <dgm:pt modelId="{DA419440-5CEC-4004-BF37-1FEBDC4E4B81}" type="pres">
      <dgm:prSet presAssocID="{0E6C5E48-CEB9-4C43-AE1A-E8D93FD3578C}" presName="connTx" presStyleLbl="parChTrans1D2" presStyleIdx="4" presStyleCnt="8"/>
      <dgm:spPr/>
    </dgm:pt>
    <dgm:pt modelId="{DA974C31-D867-4AA5-9BBC-CF4B19BD344E}" type="pres">
      <dgm:prSet presAssocID="{2EBCCF0F-D830-4187-9AB2-8E033732F7D5}" presName="node" presStyleLbl="node1" presStyleIdx="4" presStyleCnt="8" custScaleX="202823" custScaleY="145321" custRadScaleRad="91656" custRadScaleInc="-31635">
        <dgm:presLayoutVars>
          <dgm:bulletEnabled val="1"/>
        </dgm:presLayoutVars>
      </dgm:prSet>
      <dgm:spPr/>
    </dgm:pt>
    <dgm:pt modelId="{4A6FB21F-1036-4112-8E52-9B0EC20A8A0C}" type="pres">
      <dgm:prSet presAssocID="{9B55FBA5-10F0-41CD-AD79-60A85D3F2BD5}" presName="Name9" presStyleLbl="parChTrans1D2" presStyleIdx="5" presStyleCnt="8"/>
      <dgm:spPr/>
    </dgm:pt>
    <dgm:pt modelId="{7ACCBEBB-50A4-423A-AFC9-0F7E8A7D6AC7}" type="pres">
      <dgm:prSet presAssocID="{9B55FBA5-10F0-41CD-AD79-60A85D3F2BD5}" presName="connTx" presStyleLbl="parChTrans1D2" presStyleIdx="5" presStyleCnt="8"/>
      <dgm:spPr/>
    </dgm:pt>
    <dgm:pt modelId="{13E60B34-5152-4234-BFA7-8461367F3819}" type="pres">
      <dgm:prSet presAssocID="{06C9F5A2-E4A5-470E-8EA7-C4C091670F6D}" presName="node" presStyleLbl="node1" presStyleIdx="5" presStyleCnt="8" custScaleX="242184" custScaleY="86016" custRadScaleRad="155595" custRadScaleInc="-772443">
        <dgm:presLayoutVars>
          <dgm:bulletEnabled val="1"/>
        </dgm:presLayoutVars>
      </dgm:prSet>
      <dgm:spPr/>
    </dgm:pt>
    <dgm:pt modelId="{4A0124DA-CF99-4113-9ECE-65004CFC0248}" type="pres">
      <dgm:prSet presAssocID="{26FC8399-FD1A-4DBD-8112-D48145D3436D}" presName="Name9" presStyleLbl="parChTrans1D2" presStyleIdx="6" presStyleCnt="8"/>
      <dgm:spPr/>
    </dgm:pt>
    <dgm:pt modelId="{022FCC20-1A62-420D-978D-CE4BC9DA947F}" type="pres">
      <dgm:prSet presAssocID="{26FC8399-FD1A-4DBD-8112-D48145D3436D}" presName="connTx" presStyleLbl="parChTrans1D2" presStyleIdx="6" presStyleCnt="8"/>
      <dgm:spPr/>
    </dgm:pt>
    <dgm:pt modelId="{26E2F9BE-4D3F-4208-B730-6BFDFB1371F9}" type="pres">
      <dgm:prSet presAssocID="{BC916906-DF0F-4317-B577-82C2E40061FB}" presName="node" presStyleLbl="node1" presStyleIdx="6" presStyleCnt="8" custScaleX="249264" custScaleY="134769" custRadScaleRad="142403" custRadScaleInc="-137207">
        <dgm:presLayoutVars>
          <dgm:bulletEnabled val="1"/>
        </dgm:presLayoutVars>
      </dgm:prSet>
      <dgm:spPr/>
    </dgm:pt>
    <dgm:pt modelId="{83A8CF55-D18C-4036-A5C2-B0AE17AECBDB}" type="pres">
      <dgm:prSet presAssocID="{65652943-7FBC-4F56-A5E6-2A38459AF06C}" presName="Name9" presStyleLbl="parChTrans1D2" presStyleIdx="7" presStyleCnt="8"/>
      <dgm:spPr/>
    </dgm:pt>
    <dgm:pt modelId="{A62CC0AB-2339-49BB-A25B-1B730B27D492}" type="pres">
      <dgm:prSet presAssocID="{65652943-7FBC-4F56-A5E6-2A38459AF06C}" presName="connTx" presStyleLbl="parChTrans1D2" presStyleIdx="7" presStyleCnt="8"/>
      <dgm:spPr/>
    </dgm:pt>
    <dgm:pt modelId="{126EEACC-4E82-420A-B94A-0F6D5B554D32}" type="pres">
      <dgm:prSet presAssocID="{325BC3A8-B168-4A3F-BB46-0A9B941F261F}" presName="node" presStyleLbl="node1" presStyleIdx="7" presStyleCnt="8" custScaleX="227201" custRadScaleRad="160633" custRadScaleInc="-56629">
        <dgm:presLayoutVars>
          <dgm:bulletEnabled val="1"/>
        </dgm:presLayoutVars>
      </dgm:prSet>
      <dgm:spPr/>
    </dgm:pt>
  </dgm:ptLst>
  <dgm:cxnLst>
    <dgm:cxn modelId="{70FF8906-12F8-4FB8-B6E7-1C6425FEA2A2}" type="presOf" srcId="{325BC3A8-B168-4A3F-BB46-0A9B941F261F}" destId="{126EEACC-4E82-420A-B94A-0F6D5B554D32}" srcOrd="0" destOrd="0" presId="urn:microsoft.com/office/officeart/2005/8/layout/radial1"/>
    <dgm:cxn modelId="{33E3F608-71B3-4CD0-BFEC-9F41841A87A1}" type="presOf" srcId="{882DB286-B2E2-4A3D-9CB5-B1042F293004}" destId="{A8EF620F-8781-4A9B-8D9E-BBA5C35BBEA9}" srcOrd="1" destOrd="0" presId="urn:microsoft.com/office/officeart/2005/8/layout/radial1"/>
    <dgm:cxn modelId="{6A647B09-3735-4B64-A4E5-C860B6651EA7}" type="presOf" srcId="{FD287D14-155B-4AAC-ACA1-34E5F06FCA21}" destId="{834E735B-0B9A-4DB7-AA88-E499D477C4D8}" srcOrd="0" destOrd="0" presId="urn:microsoft.com/office/officeart/2005/8/layout/radial1"/>
    <dgm:cxn modelId="{E0A6610B-1C28-4BB8-998C-352B9CD23C9C}" srcId="{FD287D14-155B-4AAC-ACA1-34E5F06FCA21}" destId="{2EBCCF0F-D830-4187-9AB2-8E033732F7D5}" srcOrd="4" destOrd="0" parTransId="{0E6C5E48-CEB9-4C43-AE1A-E8D93FD3578C}" sibTransId="{A6E3F5B1-10E1-4E11-9CD1-6B4B2C853888}"/>
    <dgm:cxn modelId="{89AB5119-175A-4CE9-ACF9-80F483CDC2C4}" srcId="{FD287D14-155B-4AAC-ACA1-34E5F06FCA21}" destId="{8AC29BF0-0EE8-4E78-9836-8CBBE0CFDB76}" srcOrd="0" destOrd="0" parTransId="{5F92F1CD-3699-401D-9085-4D12353BCCF7}" sibTransId="{5449B1B2-3CF0-4A3E-A4F7-4640E840B497}"/>
    <dgm:cxn modelId="{61263D1C-E66B-4430-8512-8F0F0F0AB052}" srcId="{B1B207A5-21ED-4540-AC8E-9F340553CA41}" destId="{C93A5783-87B9-4782-B896-E9AC07EE18CE}" srcOrd="2" destOrd="0" parTransId="{DD89BD54-D206-4C62-AD0E-6BB6DA449756}" sibTransId="{14E3E318-4576-4E2B-8CA8-2DFA5BF54C52}"/>
    <dgm:cxn modelId="{849BEC1C-E9F8-421E-924F-81C0AD45D1AE}" srcId="{FD287D14-155B-4AAC-ACA1-34E5F06FCA21}" destId="{06C9F5A2-E4A5-470E-8EA7-C4C091670F6D}" srcOrd="5" destOrd="0" parTransId="{9B55FBA5-10F0-41CD-AD79-60A85D3F2BD5}" sibTransId="{00D5B57C-DE83-4D19-96CF-2DAD1BC0BD2E}"/>
    <dgm:cxn modelId="{33958D25-B45F-473E-B1DD-AE3810ED6709}" srcId="{FD287D14-155B-4AAC-ACA1-34E5F06FCA21}" destId="{325BC3A8-B168-4A3F-BB46-0A9B941F261F}" srcOrd="7" destOrd="0" parTransId="{65652943-7FBC-4F56-A5E6-2A38459AF06C}" sibTransId="{DE728B2A-A7BF-45D1-81B2-5F201767462D}"/>
    <dgm:cxn modelId="{A9CA4431-98D2-4EEC-ADDD-DC0C0954C0C9}" type="presOf" srcId="{26FC8399-FD1A-4DBD-8112-D48145D3436D}" destId="{4A0124DA-CF99-4113-9ECE-65004CFC0248}" srcOrd="0" destOrd="0" presId="urn:microsoft.com/office/officeart/2005/8/layout/radial1"/>
    <dgm:cxn modelId="{12DBC938-D238-4A7E-AA20-98070594E544}" srcId="{B1B207A5-21ED-4540-AC8E-9F340553CA41}" destId="{FD287D14-155B-4AAC-ACA1-34E5F06FCA21}" srcOrd="0" destOrd="0" parTransId="{55D827AE-5C62-4F16-9F98-97835B455850}" sibTransId="{19DB16B6-1E4F-4433-9055-A1647D951A63}"/>
    <dgm:cxn modelId="{F6F9E138-F0A4-4AA9-B7C0-95982363AA00}" type="presOf" srcId="{2EBCCF0F-D830-4187-9AB2-8E033732F7D5}" destId="{DA974C31-D867-4AA5-9BBC-CF4B19BD344E}" srcOrd="0" destOrd="0" presId="urn:microsoft.com/office/officeart/2005/8/layout/radial1"/>
    <dgm:cxn modelId="{8D544F3D-A67C-4C20-BF85-AF37C6F20200}" srcId="{B1B207A5-21ED-4540-AC8E-9F340553CA41}" destId="{EF329837-0869-4728-9187-D7FB8CECD548}" srcOrd="1" destOrd="0" parTransId="{D57D3D50-76D4-45E6-B1E2-065537F087B3}" sibTransId="{89F2C26A-2039-4F59-964B-56DAB8DAA72A}"/>
    <dgm:cxn modelId="{FA1BC75D-11D5-4AAD-99D8-5356AABB1D13}" type="presOf" srcId="{808DA515-4BDA-481F-B70E-2C71B4DF38EB}" destId="{2599370E-65E9-4E6B-A830-677E5B1812AC}" srcOrd="0" destOrd="0" presId="urn:microsoft.com/office/officeart/2005/8/layout/radial1"/>
    <dgm:cxn modelId="{710E0943-EDCB-4090-948A-5A4F55388B0C}" srcId="{FD287D14-155B-4AAC-ACA1-34E5F06FCA21}" destId="{F5552CB4-0F4E-4F90-ABCF-0401946193D5}" srcOrd="3" destOrd="0" parTransId="{87275FEF-3405-4156-A479-32908BC921C7}" sibTransId="{31626410-BB2D-4989-B3E6-098B877F415E}"/>
    <dgm:cxn modelId="{3DAE7743-BCC7-4DA9-BA85-F20ECEEB1A97}" type="presOf" srcId="{87275FEF-3405-4156-A479-32908BC921C7}" destId="{57DAF483-53F8-45EB-A52F-4518E4A4BCB2}" srcOrd="0" destOrd="0" presId="urn:microsoft.com/office/officeart/2005/8/layout/radial1"/>
    <dgm:cxn modelId="{CAFBFA43-D4EF-457F-8C28-99E3F23DC802}" type="presOf" srcId="{882DB286-B2E2-4A3D-9CB5-B1042F293004}" destId="{AD1C4B59-F075-4057-A22F-E7D627716294}" srcOrd="0" destOrd="0" presId="urn:microsoft.com/office/officeart/2005/8/layout/radial1"/>
    <dgm:cxn modelId="{74332447-582B-4385-818B-22F26F7070AF}" type="presOf" srcId="{8AC29BF0-0EE8-4E78-9836-8CBBE0CFDB76}" destId="{A8A47037-9CCC-4AD2-8B48-E21274CA08CB}" srcOrd="0" destOrd="0" presId="urn:microsoft.com/office/officeart/2005/8/layout/radial1"/>
    <dgm:cxn modelId="{D6077748-1EE8-4662-9D8B-C612C893F746}" type="presOf" srcId="{0E6C5E48-CEB9-4C43-AE1A-E8D93FD3578C}" destId="{DA419440-5CEC-4004-BF37-1FEBDC4E4B81}" srcOrd="1" destOrd="0" presId="urn:microsoft.com/office/officeart/2005/8/layout/radial1"/>
    <dgm:cxn modelId="{DBF3B956-0A04-4E3E-9223-0980D16D091D}" type="presOf" srcId="{9B55FBA5-10F0-41CD-AD79-60A85D3F2BD5}" destId="{7ACCBEBB-50A4-423A-AFC9-0F7E8A7D6AC7}" srcOrd="1" destOrd="0" presId="urn:microsoft.com/office/officeart/2005/8/layout/radial1"/>
    <dgm:cxn modelId="{54C7F976-2FA4-42BC-BA69-5F1E88A4A7BE}" type="presOf" srcId="{9B55FBA5-10F0-41CD-AD79-60A85D3F2BD5}" destId="{4A6FB21F-1036-4112-8E52-9B0EC20A8A0C}" srcOrd="0" destOrd="0" presId="urn:microsoft.com/office/officeart/2005/8/layout/radial1"/>
    <dgm:cxn modelId="{E2CAEC7F-999E-43FF-B230-5DCB12AEE484}" type="presOf" srcId="{81D1D419-2CE1-4772-BB0F-76F958C7A050}" destId="{E9087E86-F47B-4F54-B76F-8F17457A3A6C}" srcOrd="0" destOrd="0" presId="urn:microsoft.com/office/officeart/2005/8/layout/radial1"/>
    <dgm:cxn modelId="{0EA8C488-5EDA-4C54-9DAD-AF689DF2B6C3}" type="presOf" srcId="{65652943-7FBC-4F56-A5E6-2A38459AF06C}" destId="{83A8CF55-D18C-4036-A5C2-B0AE17AECBDB}" srcOrd="0" destOrd="0" presId="urn:microsoft.com/office/officeart/2005/8/layout/radial1"/>
    <dgm:cxn modelId="{D5EA54A3-2D02-4523-A151-4D9BE183391C}" type="presOf" srcId="{7CD6B246-593C-468C-873D-4A6D919A7374}" destId="{5A478FB3-9CFE-434E-9F72-352F3022CD6F}" srcOrd="0" destOrd="0" presId="urn:microsoft.com/office/officeart/2005/8/layout/radial1"/>
    <dgm:cxn modelId="{4B918EA3-F4FF-466D-A223-7873C278ABA5}" type="presOf" srcId="{B1B207A5-21ED-4540-AC8E-9F340553CA41}" destId="{3DBD9CE5-AEDC-4361-9D04-43FE3BA059BD}" srcOrd="0" destOrd="0" presId="urn:microsoft.com/office/officeart/2005/8/layout/radial1"/>
    <dgm:cxn modelId="{421E52A5-310D-40FD-9F0C-722A8EF0646E}" type="presOf" srcId="{06C9F5A2-E4A5-470E-8EA7-C4C091670F6D}" destId="{13E60B34-5152-4234-BFA7-8461367F3819}" srcOrd="0" destOrd="0" presId="urn:microsoft.com/office/officeart/2005/8/layout/radial1"/>
    <dgm:cxn modelId="{1828A8A5-E42B-4A5C-82BB-7895659A7002}" type="presOf" srcId="{0E6C5E48-CEB9-4C43-AE1A-E8D93FD3578C}" destId="{0DD98FF0-E932-4D8D-AE05-35DE62C2BBFA}" srcOrd="0" destOrd="0" presId="urn:microsoft.com/office/officeart/2005/8/layout/radial1"/>
    <dgm:cxn modelId="{91C0C4A8-9EF1-4FED-9677-8CBFACAAB67B}" type="presOf" srcId="{65652943-7FBC-4F56-A5E6-2A38459AF06C}" destId="{A62CC0AB-2339-49BB-A25B-1B730B27D492}" srcOrd="1" destOrd="0" presId="urn:microsoft.com/office/officeart/2005/8/layout/radial1"/>
    <dgm:cxn modelId="{311945B9-0F6B-4419-A2EF-4018AF5B21FE}" type="presOf" srcId="{26FC8399-FD1A-4DBD-8112-D48145D3436D}" destId="{022FCC20-1A62-420D-978D-CE4BC9DA947F}" srcOrd="1" destOrd="0" presId="urn:microsoft.com/office/officeart/2005/8/layout/radial1"/>
    <dgm:cxn modelId="{3FC844C0-99A4-4FD8-9360-298779944806}" type="presOf" srcId="{F5552CB4-0F4E-4F90-ABCF-0401946193D5}" destId="{1B326355-EA76-4A6A-A15A-A5DE380482AE}" srcOrd="0" destOrd="0" presId="urn:microsoft.com/office/officeart/2005/8/layout/radial1"/>
    <dgm:cxn modelId="{B97B87C4-91D3-43D1-A4B2-A4A564C84750}" type="presOf" srcId="{81D1D419-2CE1-4772-BB0F-76F958C7A050}" destId="{8C646180-FB89-4C08-AA91-BDF711E62F58}" srcOrd="1" destOrd="0" presId="urn:microsoft.com/office/officeart/2005/8/layout/radial1"/>
    <dgm:cxn modelId="{7E5236C7-ACC8-48DF-997F-265E33AD1C87}" srcId="{FD287D14-155B-4AAC-ACA1-34E5F06FCA21}" destId="{808DA515-4BDA-481F-B70E-2C71B4DF38EB}" srcOrd="2" destOrd="0" parTransId="{882DB286-B2E2-4A3D-9CB5-B1042F293004}" sibTransId="{80E227F9-C0DE-4352-ABFA-E9EFAE0E3A95}"/>
    <dgm:cxn modelId="{149DD1C7-E62E-4AF5-888F-90293C477344}" srcId="{FD287D14-155B-4AAC-ACA1-34E5F06FCA21}" destId="{BC916906-DF0F-4317-B577-82C2E40061FB}" srcOrd="6" destOrd="0" parTransId="{26FC8399-FD1A-4DBD-8112-D48145D3436D}" sibTransId="{0F2D61F1-E94E-4A3F-BC7F-EFAF52F31F45}"/>
    <dgm:cxn modelId="{7ACE4BE8-8BD7-45D0-9B1E-D658C7B683F5}" srcId="{FD287D14-155B-4AAC-ACA1-34E5F06FCA21}" destId="{7CD6B246-593C-468C-873D-4A6D919A7374}" srcOrd="1" destOrd="0" parTransId="{81D1D419-2CE1-4772-BB0F-76F958C7A050}" sibTransId="{1897F95D-0B8E-4D9F-8C90-EBE810769C06}"/>
    <dgm:cxn modelId="{E9C3ACEA-FA2B-4B44-8357-4A0DC1859053}" type="presOf" srcId="{5F92F1CD-3699-401D-9085-4D12353BCCF7}" destId="{9F23FB81-7C9D-4671-BB58-C72B28EAFDB4}" srcOrd="1" destOrd="0" presId="urn:microsoft.com/office/officeart/2005/8/layout/radial1"/>
    <dgm:cxn modelId="{D4197BF4-1C05-4127-977C-A50A2CEAB766}" type="presOf" srcId="{87275FEF-3405-4156-A479-32908BC921C7}" destId="{65A7464C-1D2A-4D3B-8EF3-4D47B26E612E}" srcOrd="1" destOrd="0" presId="urn:microsoft.com/office/officeart/2005/8/layout/radial1"/>
    <dgm:cxn modelId="{DA1DBDF5-764D-4F99-8952-6CB92E27137E}" type="presOf" srcId="{BC916906-DF0F-4317-B577-82C2E40061FB}" destId="{26E2F9BE-4D3F-4208-B730-6BFDFB1371F9}" srcOrd="0" destOrd="0" presId="urn:microsoft.com/office/officeart/2005/8/layout/radial1"/>
    <dgm:cxn modelId="{CCE81AFB-CA07-416D-A731-3E8146D600FD}" type="presOf" srcId="{5F92F1CD-3699-401D-9085-4D12353BCCF7}" destId="{AC414C0A-42D6-41F8-A83A-749286F134F6}" srcOrd="0" destOrd="0" presId="urn:microsoft.com/office/officeart/2005/8/layout/radial1"/>
    <dgm:cxn modelId="{42599048-E26C-4E89-BA27-F69900508B2C}" type="presParOf" srcId="{3DBD9CE5-AEDC-4361-9D04-43FE3BA059BD}" destId="{834E735B-0B9A-4DB7-AA88-E499D477C4D8}" srcOrd="0" destOrd="0" presId="urn:microsoft.com/office/officeart/2005/8/layout/radial1"/>
    <dgm:cxn modelId="{ED88BF00-61C9-47BB-A426-8F3D55BC6A70}" type="presParOf" srcId="{3DBD9CE5-AEDC-4361-9D04-43FE3BA059BD}" destId="{AC414C0A-42D6-41F8-A83A-749286F134F6}" srcOrd="1" destOrd="0" presId="urn:microsoft.com/office/officeart/2005/8/layout/radial1"/>
    <dgm:cxn modelId="{739F3D61-34C3-4838-9E30-458BF5E4934B}" type="presParOf" srcId="{AC414C0A-42D6-41F8-A83A-749286F134F6}" destId="{9F23FB81-7C9D-4671-BB58-C72B28EAFDB4}" srcOrd="0" destOrd="0" presId="urn:microsoft.com/office/officeart/2005/8/layout/radial1"/>
    <dgm:cxn modelId="{61891BFF-7625-42A6-956A-C62BC2D1DBD5}" type="presParOf" srcId="{3DBD9CE5-AEDC-4361-9D04-43FE3BA059BD}" destId="{A8A47037-9CCC-4AD2-8B48-E21274CA08CB}" srcOrd="2" destOrd="0" presId="urn:microsoft.com/office/officeart/2005/8/layout/radial1"/>
    <dgm:cxn modelId="{5F9B382B-0304-4C7E-AB37-3335E445A9F8}" type="presParOf" srcId="{3DBD9CE5-AEDC-4361-9D04-43FE3BA059BD}" destId="{E9087E86-F47B-4F54-B76F-8F17457A3A6C}" srcOrd="3" destOrd="0" presId="urn:microsoft.com/office/officeart/2005/8/layout/radial1"/>
    <dgm:cxn modelId="{D557B0BD-C653-48B3-87DE-2902107C3329}" type="presParOf" srcId="{E9087E86-F47B-4F54-B76F-8F17457A3A6C}" destId="{8C646180-FB89-4C08-AA91-BDF711E62F58}" srcOrd="0" destOrd="0" presId="urn:microsoft.com/office/officeart/2005/8/layout/radial1"/>
    <dgm:cxn modelId="{5B793E2E-7646-466A-A6CE-3B50F1C67C44}" type="presParOf" srcId="{3DBD9CE5-AEDC-4361-9D04-43FE3BA059BD}" destId="{5A478FB3-9CFE-434E-9F72-352F3022CD6F}" srcOrd="4" destOrd="0" presId="urn:microsoft.com/office/officeart/2005/8/layout/radial1"/>
    <dgm:cxn modelId="{5A7FEA87-C1FF-4A0B-944E-F2076D535508}" type="presParOf" srcId="{3DBD9CE5-AEDC-4361-9D04-43FE3BA059BD}" destId="{AD1C4B59-F075-4057-A22F-E7D627716294}" srcOrd="5" destOrd="0" presId="urn:microsoft.com/office/officeart/2005/8/layout/radial1"/>
    <dgm:cxn modelId="{3163C9CC-3A43-4AE0-9E98-86900FDF376D}" type="presParOf" srcId="{AD1C4B59-F075-4057-A22F-E7D627716294}" destId="{A8EF620F-8781-4A9B-8D9E-BBA5C35BBEA9}" srcOrd="0" destOrd="0" presId="urn:microsoft.com/office/officeart/2005/8/layout/radial1"/>
    <dgm:cxn modelId="{F65AE769-1452-4670-BACF-10F297EF94DE}" type="presParOf" srcId="{3DBD9CE5-AEDC-4361-9D04-43FE3BA059BD}" destId="{2599370E-65E9-4E6B-A830-677E5B1812AC}" srcOrd="6" destOrd="0" presId="urn:microsoft.com/office/officeart/2005/8/layout/radial1"/>
    <dgm:cxn modelId="{5A54BAD7-8DAD-4D3F-AA2C-0E36D57D2AC5}" type="presParOf" srcId="{3DBD9CE5-AEDC-4361-9D04-43FE3BA059BD}" destId="{57DAF483-53F8-45EB-A52F-4518E4A4BCB2}" srcOrd="7" destOrd="0" presId="urn:microsoft.com/office/officeart/2005/8/layout/radial1"/>
    <dgm:cxn modelId="{C0F0F5F0-F390-4C85-81F2-E0BAEDE1D5ED}" type="presParOf" srcId="{57DAF483-53F8-45EB-A52F-4518E4A4BCB2}" destId="{65A7464C-1D2A-4D3B-8EF3-4D47B26E612E}" srcOrd="0" destOrd="0" presId="urn:microsoft.com/office/officeart/2005/8/layout/radial1"/>
    <dgm:cxn modelId="{BFE63EF6-25CF-4250-B9CF-3028DAEF4415}" type="presParOf" srcId="{3DBD9CE5-AEDC-4361-9D04-43FE3BA059BD}" destId="{1B326355-EA76-4A6A-A15A-A5DE380482AE}" srcOrd="8" destOrd="0" presId="urn:microsoft.com/office/officeart/2005/8/layout/radial1"/>
    <dgm:cxn modelId="{AB8C4E35-D624-451E-BF86-2C36F04D6F48}" type="presParOf" srcId="{3DBD9CE5-AEDC-4361-9D04-43FE3BA059BD}" destId="{0DD98FF0-E932-4D8D-AE05-35DE62C2BBFA}" srcOrd="9" destOrd="0" presId="urn:microsoft.com/office/officeart/2005/8/layout/radial1"/>
    <dgm:cxn modelId="{E9C57283-5B5F-4B99-B7DE-ED41A9453467}" type="presParOf" srcId="{0DD98FF0-E932-4D8D-AE05-35DE62C2BBFA}" destId="{DA419440-5CEC-4004-BF37-1FEBDC4E4B81}" srcOrd="0" destOrd="0" presId="urn:microsoft.com/office/officeart/2005/8/layout/radial1"/>
    <dgm:cxn modelId="{E945EE20-C216-400D-8727-127F9A9C2F89}" type="presParOf" srcId="{3DBD9CE5-AEDC-4361-9D04-43FE3BA059BD}" destId="{DA974C31-D867-4AA5-9BBC-CF4B19BD344E}" srcOrd="10" destOrd="0" presId="urn:microsoft.com/office/officeart/2005/8/layout/radial1"/>
    <dgm:cxn modelId="{1062360D-4306-40B9-8597-939F9E632EC8}" type="presParOf" srcId="{3DBD9CE5-AEDC-4361-9D04-43FE3BA059BD}" destId="{4A6FB21F-1036-4112-8E52-9B0EC20A8A0C}" srcOrd="11" destOrd="0" presId="urn:microsoft.com/office/officeart/2005/8/layout/radial1"/>
    <dgm:cxn modelId="{D1F17E03-F400-456B-A939-87D1808ABB5A}" type="presParOf" srcId="{4A6FB21F-1036-4112-8E52-9B0EC20A8A0C}" destId="{7ACCBEBB-50A4-423A-AFC9-0F7E8A7D6AC7}" srcOrd="0" destOrd="0" presId="urn:microsoft.com/office/officeart/2005/8/layout/radial1"/>
    <dgm:cxn modelId="{425D4D72-61E4-4123-8226-A5167900DAB2}" type="presParOf" srcId="{3DBD9CE5-AEDC-4361-9D04-43FE3BA059BD}" destId="{13E60B34-5152-4234-BFA7-8461367F3819}" srcOrd="12" destOrd="0" presId="urn:microsoft.com/office/officeart/2005/8/layout/radial1"/>
    <dgm:cxn modelId="{73278811-9A10-407C-95F6-6417EE7815C2}" type="presParOf" srcId="{3DBD9CE5-AEDC-4361-9D04-43FE3BA059BD}" destId="{4A0124DA-CF99-4113-9ECE-65004CFC0248}" srcOrd="13" destOrd="0" presId="urn:microsoft.com/office/officeart/2005/8/layout/radial1"/>
    <dgm:cxn modelId="{2B2CD4E1-C77C-4041-A781-9E8B12053473}" type="presParOf" srcId="{4A0124DA-CF99-4113-9ECE-65004CFC0248}" destId="{022FCC20-1A62-420D-978D-CE4BC9DA947F}" srcOrd="0" destOrd="0" presId="urn:microsoft.com/office/officeart/2005/8/layout/radial1"/>
    <dgm:cxn modelId="{19758003-DFE2-4FB3-882C-C60FD90EE983}" type="presParOf" srcId="{3DBD9CE5-AEDC-4361-9D04-43FE3BA059BD}" destId="{26E2F9BE-4D3F-4208-B730-6BFDFB1371F9}" srcOrd="14" destOrd="0" presId="urn:microsoft.com/office/officeart/2005/8/layout/radial1"/>
    <dgm:cxn modelId="{DB6B3A0C-5DEA-40AC-8AF7-D53A65A719E0}" type="presParOf" srcId="{3DBD9CE5-AEDC-4361-9D04-43FE3BA059BD}" destId="{83A8CF55-D18C-4036-A5C2-B0AE17AECBDB}" srcOrd="15" destOrd="0" presId="urn:microsoft.com/office/officeart/2005/8/layout/radial1"/>
    <dgm:cxn modelId="{BB5106F1-54E3-4B31-84FA-0506CB1E4E73}" type="presParOf" srcId="{83A8CF55-D18C-4036-A5C2-B0AE17AECBDB}" destId="{A62CC0AB-2339-49BB-A25B-1B730B27D492}" srcOrd="0" destOrd="0" presId="urn:microsoft.com/office/officeart/2005/8/layout/radial1"/>
    <dgm:cxn modelId="{500C24F0-27BA-49F2-8C8B-5925756C0720}" type="presParOf" srcId="{3DBD9CE5-AEDC-4361-9D04-43FE3BA059BD}" destId="{126EEACC-4E82-420A-B94A-0F6D5B554D32}"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A243A6-7C8F-4C9A-9457-B3F7A3D80638}"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CECF6A6A-CA86-432C-AA28-68FB3E9DF9F9}">
      <dgm:prSet phldrT="[Text]" custT="1"/>
      <dgm:spPr/>
      <dgm:t>
        <a:bodyPr/>
        <a:lstStyle/>
        <a:p>
          <a:pPr lvl="0" defTabSz="889000">
            <a:lnSpc>
              <a:spcPct val="90000"/>
            </a:lnSpc>
            <a:spcBef>
              <a:spcPct val="0"/>
            </a:spcBef>
            <a:spcAft>
              <a:spcPct val="35000"/>
            </a:spcAft>
          </a:pPr>
          <a:endParaRPr lang="en-GB" sz="4600" b="1" dirty="0"/>
        </a:p>
        <a:p>
          <a:pPr lvl="0" defTabSz="889000">
            <a:lnSpc>
              <a:spcPct val="90000"/>
            </a:lnSpc>
            <a:spcBef>
              <a:spcPct val="0"/>
            </a:spcBef>
            <a:spcAft>
              <a:spcPct val="35000"/>
            </a:spcAft>
          </a:pPr>
          <a:r>
            <a:rPr lang="en-GB" sz="3200" b="1" dirty="0" err="1"/>
            <a:t>AiP</a:t>
          </a:r>
          <a:r>
            <a:rPr lang="en-GB" sz="3200" b="1" dirty="0"/>
            <a:t> Role </a:t>
          </a:r>
        </a:p>
        <a:p>
          <a:pPr lvl="0" defTabSz="889000">
            <a:lnSpc>
              <a:spcPct val="90000"/>
            </a:lnSpc>
            <a:spcBef>
              <a:spcPct val="0"/>
            </a:spcBef>
            <a:spcAft>
              <a:spcPct val="35000"/>
            </a:spcAft>
          </a:pPr>
          <a:endParaRPr lang="en-GB" sz="4600" dirty="0"/>
        </a:p>
      </dgm:t>
    </dgm:pt>
    <dgm:pt modelId="{C673775F-7C92-4787-A657-BCE88B5FD622}" type="parTrans" cxnId="{EA0E3AEB-806C-4408-97F4-0C5EBB86536E}">
      <dgm:prSet/>
      <dgm:spPr/>
      <dgm:t>
        <a:bodyPr/>
        <a:lstStyle/>
        <a:p>
          <a:endParaRPr lang="en-GB"/>
        </a:p>
      </dgm:t>
    </dgm:pt>
    <dgm:pt modelId="{B27912FE-490E-46D5-96BC-E3D8566F1D89}" type="sibTrans" cxnId="{EA0E3AEB-806C-4408-97F4-0C5EBB86536E}">
      <dgm:prSet/>
      <dgm:spPr/>
      <dgm:t>
        <a:bodyPr/>
        <a:lstStyle/>
        <a:p>
          <a:endParaRPr lang="en-GB"/>
        </a:p>
      </dgm:t>
    </dgm:pt>
    <dgm:pt modelId="{D3335C5D-8AF5-4213-BC59-D862C3AD5BA6}">
      <dgm:prSet phldrT="[Text]"/>
      <dgm:spPr/>
      <dgm:t>
        <a:bodyPr/>
        <a:lstStyle/>
        <a:p>
          <a:r>
            <a:rPr lang="en-GB" dirty="0"/>
            <a:t>Helping assessors and students make sense  of NMC assessment.</a:t>
          </a:r>
        </a:p>
        <a:p>
          <a:r>
            <a:rPr lang="en-GB" dirty="0"/>
            <a:t>PAD/OAR</a:t>
          </a:r>
        </a:p>
      </dgm:t>
    </dgm:pt>
    <dgm:pt modelId="{5A8CE39C-E8B1-497F-91C4-A6C5482EBE2A}" type="parTrans" cxnId="{31706810-3A68-47DA-A163-F3880DFDC45B}">
      <dgm:prSet/>
      <dgm:spPr/>
      <dgm:t>
        <a:bodyPr/>
        <a:lstStyle/>
        <a:p>
          <a:endParaRPr lang="en-GB"/>
        </a:p>
      </dgm:t>
    </dgm:pt>
    <dgm:pt modelId="{645351AA-FDD9-4335-8E2E-5454A0340F07}" type="sibTrans" cxnId="{31706810-3A68-47DA-A163-F3880DFDC45B}">
      <dgm:prSet/>
      <dgm:spPr/>
      <dgm:t>
        <a:bodyPr/>
        <a:lstStyle/>
        <a:p>
          <a:endParaRPr lang="en-GB"/>
        </a:p>
      </dgm:t>
    </dgm:pt>
    <dgm:pt modelId="{B6ABBDAF-31B9-4200-8B4F-9A2EFA82B644}">
      <dgm:prSet phldrT="[Text]" custT="1"/>
      <dgm:spPr/>
      <dgm:t>
        <a:bodyPr/>
        <a:lstStyle/>
        <a:p>
          <a:r>
            <a:rPr lang="en-GB" sz="1400" dirty="0"/>
            <a:t>NMC Standards Updates for Assessors and Supervisors.. </a:t>
          </a:r>
        </a:p>
        <a:p>
          <a:r>
            <a:rPr lang="en-GB" sz="1400" dirty="0"/>
            <a:t>Q and As</a:t>
          </a:r>
        </a:p>
      </dgm:t>
    </dgm:pt>
    <dgm:pt modelId="{D8F3A9EE-293B-4039-A27C-5FEA11022850}" type="parTrans" cxnId="{412B0A14-D651-4D1F-8B28-DC8BA0465FEA}">
      <dgm:prSet/>
      <dgm:spPr/>
      <dgm:t>
        <a:bodyPr/>
        <a:lstStyle/>
        <a:p>
          <a:endParaRPr lang="en-GB"/>
        </a:p>
      </dgm:t>
    </dgm:pt>
    <dgm:pt modelId="{590EE359-852F-4DAF-BD64-AB979BA9AE68}" type="sibTrans" cxnId="{412B0A14-D651-4D1F-8B28-DC8BA0465FEA}">
      <dgm:prSet/>
      <dgm:spPr/>
      <dgm:t>
        <a:bodyPr/>
        <a:lstStyle/>
        <a:p>
          <a:endParaRPr lang="en-GB"/>
        </a:p>
      </dgm:t>
    </dgm:pt>
    <dgm:pt modelId="{DBBB9DB0-D972-4A6A-BF5E-0B584DD83471}">
      <dgm:prSet phldrT="[Text]"/>
      <dgm:spPr/>
      <dgm:t>
        <a:bodyPr/>
        <a:lstStyle/>
        <a:p>
          <a:r>
            <a:rPr lang="en-GB" dirty="0"/>
            <a:t>Failing student: Support assessment process </a:t>
          </a:r>
        </a:p>
      </dgm:t>
    </dgm:pt>
    <dgm:pt modelId="{ADE44DCD-C359-470B-A09A-B4D6AB894580}" type="parTrans" cxnId="{16721F98-7C5F-497F-A7C4-27AC118CB3DA}">
      <dgm:prSet/>
      <dgm:spPr/>
      <dgm:t>
        <a:bodyPr/>
        <a:lstStyle/>
        <a:p>
          <a:endParaRPr lang="en-GB"/>
        </a:p>
      </dgm:t>
    </dgm:pt>
    <dgm:pt modelId="{807B67F1-4E61-4052-B731-E33C6C9D5C0C}" type="sibTrans" cxnId="{16721F98-7C5F-497F-A7C4-27AC118CB3DA}">
      <dgm:prSet/>
      <dgm:spPr/>
      <dgm:t>
        <a:bodyPr/>
        <a:lstStyle/>
        <a:p>
          <a:endParaRPr lang="en-GB"/>
        </a:p>
      </dgm:t>
    </dgm:pt>
    <dgm:pt modelId="{0378B2AF-55BB-4682-9EC1-074F2386B451}">
      <dgm:prSet phldrT="[Text]"/>
      <dgm:spPr/>
      <dgm:t>
        <a:bodyPr/>
        <a:lstStyle/>
        <a:p>
          <a:r>
            <a:rPr lang="en-GB" dirty="0"/>
            <a:t>Overview of student placement experiences</a:t>
          </a:r>
        </a:p>
      </dgm:t>
    </dgm:pt>
    <dgm:pt modelId="{F816689E-B873-4ACA-87F4-BAA9FE4291E5}" type="parTrans" cxnId="{6F403E24-9433-4966-B7AC-173A6BBF0632}">
      <dgm:prSet/>
      <dgm:spPr/>
      <dgm:t>
        <a:bodyPr/>
        <a:lstStyle/>
        <a:p>
          <a:endParaRPr lang="en-GB"/>
        </a:p>
      </dgm:t>
    </dgm:pt>
    <dgm:pt modelId="{6C3B8861-2AD4-43FA-870D-B380360FF23A}" type="sibTrans" cxnId="{6F403E24-9433-4966-B7AC-173A6BBF0632}">
      <dgm:prSet/>
      <dgm:spPr/>
      <dgm:t>
        <a:bodyPr/>
        <a:lstStyle/>
        <a:p>
          <a:endParaRPr lang="en-GB"/>
        </a:p>
      </dgm:t>
    </dgm:pt>
    <dgm:pt modelId="{7D1F28B9-C821-41BA-B0BE-8E7C84C8123E}">
      <dgm:prSet phldrT="[Text]" custScaleX="136939" custScaleY="144043" custRadScaleRad="132634" custRadScaleInc="-5785"/>
      <dgm:spPr/>
      <dgm:t>
        <a:bodyPr/>
        <a:lstStyle/>
        <a:p>
          <a:endParaRPr lang="en-GB"/>
        </a:p>
      </dgm:t>
    </dgm:pt>
    <dgm:pt modelId="{EFA0ECE4-5D3B-4875-9365-F58339905A39}" type="parTrans" cxnId="{D2D6B836-07D9-4E7B-B114-6876551F2D27}">
      <dgm:prSet/>
      <dgm:spPr/>
      <dgm:t>
        <a:bodyPr/>
        <a:lstStyle/>
        <a:p>
          <a:endParaRPr lang="en-GB"/>
        </a:p>
      </dgm:t>
    </dgm:pt>
    <dgm:pt modelId="{E5DDEE7E-F563-494A-8647-A34AC6401191}" type="sibTrans" cxnId="{D2D6B836-07D9-4E7B-B114-6876551F2D27}">
      <dgm:prSet/>
      <dgm:spPr/>
      <dgm:t>
        <a:bodyPr/>
        <a:lstStyle/>
        <a:p>
          <a:endParaRPr lang="en-GB"/>
        </a:p>
      </dgm:t>
    </dgm:pt>
    <dgm:pt modelId="{0DC7C093-8122-42DC-9645-9ACE2ECA85EE}">
      <dgm:prSet phldrT="[Text]" custScaleX="136939" custScaleY="144043" custRadScaleRad="132634" custRadScaleInc="-5785"/>
      <dgm:spPr/>
      <dgm:t>
        <a:bodyPr/>
        <a:lstStyle/>
        <a:p>
          <a:endParaRPr lang="en-GB"/>
        </a:p>
      </dgm:t>
    </dgm:pt>
    <dgm:pt modelId="{33939E63-CA1C-4D81-8444-64B99C01662F}" type="parTrans" cxnId="{CB3A08EC-621A-441F-8DC0-22AF644B58F6}">
      <dgm:prSet/>
      <dgm:spPr/>
      <dgm:t>
        <a:bodyPr/>
        <a:lstStyle/>
        <a:p>
          <a:endParaRPr lang="en-GB"/>
        </a:p>
      </dgm:t>
    </dgm:pt>
    <dgm:pt modelId="{039C8EF8-126D-46D8-ABA9-20585C2E84E9}" type="sibTrans" cxnId="{CB3A08EC-621A-441F-8DC0-22AF644B58F6}">
      <dgm:prSet/>
      <dgm:spPr/>
      <dgm:t>
        <a:bodyPr/>
        <a:lstStyle/>
        <a:p>
          <a:endParaRPr lang="en-GB"/>
        </a:p>
      </dgm:t>
    </dgm:pt>
    <dgm:pt modelId="{4AF17ED7-C70B-4A8F-AF7C-668C7352BFFB}">
      <dgm:prSet phldrT="[Text]" custScaleX="136939" custScaleY="144043" custRadScaleRad="132634" custRadScaleInc="-5785"/>
      <dgm:spPr/>
      <dgm:t>
        <a:bodyPr/>
        <a:lstStyle/>
        <a:p>
          <a:endParaRPr lang="en-GB" dirty="0"/>
        </a:p>
      </dgm:t>
    </dgm:pt>
    <dgm:pt modelId="{B67AD487-A472-4724-9C74-E72F618B729F}" type="parTrans" cxnId="{8C34638D-8EFD-4EEB-A18E-632385CDA032}">
      <dgm:prSet/>
      <dgm:spPr/>
      <dgm:t>
        <a:bodyPr/>
        <a:lstStyle/>
        <a:p>
          <a:endParaRPr lang="en-GB"/>
        </a:p>
      </dgm:t>
    </dgm:pt>
    <dgm:pt modelId="{9724A341-5732-41A6-AEAE-F3B91636F1BB}" type="sibTrans" cxnId="{8C34638D-8EFD-4EEB-A18E-632385CDA032}">
      <dgm:prSet/>
      <dgm:spPr/>
      <dgm:t>
        <a:bodyPr/>
        <a:lstStyle/>
        <a:p>
          <a:endParaRPr lang="en-GB"/>
        </a:p>
      </dgm:t>
    </dgm:pt>
    <dgm:pt modelId="{516FDB65-40BF-488B-91D3-DAA8FBFBDE6B}">
      <dgm:prSet phldrT="[Text]" custScaleX="136939" custScaleY="144043" custRadScaleRad="132634" custRadScaleInc="-5785"/>
      <dgm:spPr/>
      <dgm:t>
        <a:bodyPr/>
        <a:lstStyle/>
        <a:p>
          <a:endParaRPr lang="en-GB"/>
        </a:p>
      </dgm:t>
    </dgm:pt>
    <dgm:pt modelId="{5E93AA42-0905-49D4-AB91-26C57650A889}" type="parTrans" cxnId="{E4476BEC-8759-4CBC-8246-FE62E857B8DD}">
      <dgm:prSet/>
      <dgm:spPr/>
      <dgm:t>
        <a:bodyPr/>
        <a:lstStyle/>
        <a:p>
          <a:endParaRPr lang="en-GB"/>
        </a:p>
      </dgm:t>
    </dgm:pt>
    <dgm:pt modelId="{0C2E6533-9DFA-4C8B-AD02-747DD6C4EB4E}" type="sibTrans" cxnId="{E4476BEC-8759-4CBC-8246-FE62E857B8DD}">
      <dgm:prSet/>
      <dgm:spPr/>
      <dgm:t>
        <a:bodyPr/>
        <a:lstStyle/>
        <a:p>
          <a:endParaRPr lang="en-GB"/>
        </a:p>
      </dgm:t>
    </dgm:pt>
    <dgm:pt modelId="{4C54ECE7-19EA-4337-B1B6-AD6C9E01ACB7}">
      <dgm:prSet phldrT="[Text]" custScaleX="136939" custScaleY="144043" custRadScaleRad="132634" custRadScaleInc="-5785"/>
      <dgm:spPr/>
      <dgm:t>
        <a:bodyPr/>
        <a:lstStyle/>
        <a:p>
          <a:endParaRPr lang="en-GB"/>
        </a:p>
      </dgm:t>
    </dgm:pt>
    <dgm:pt modelId="{DE3AA29A-4498-447A-859E-4BC2BD5724C9}" type="parTrans" cxnId="{DC76AED6-0441-4BA8-93FB-BADABC9FDC16}">
      <dgm:prSet/>
      <dgm:spPr/>
      <dgm:t>
        <a:bodyPr/>
        <a:lstStyle/>
        <a:p>
          <a:endParaRPr lang="en-GB"/>
        </a:p>
      </dgm:t>
    </dgm:pt>
    <dgm:pt modelId="{FC18D141-2928-4AD9-8A6C-87060A051429}" type="sibTrans" cxnId="{DC76AED6-0441-4BA8-93FB-BADABC9FDC16}">
      <dgm:prSet/>
      <dgm:spPr/>
      <dgm:t>
        <a:bodyPr/>
        <a:lstStyle/>
        <a:p>
          <a:endParaRPr lang="en-GB"/>
        </a:p>
      </dgm:t>
    </dgm:pt>
    <dgm:pt modelId="{6FED766A-A6BE-4EEF-BD32-D2C171D76F42}">
      <dgm:prSet phldrT="[Text]"/>
      <dgm:spPr/>
      <dgm:t>
        <a:bodyPr/>
        <a:lstStyle/>
        <a:p>
          <a:r>
            <a:rPr lang="en-GB" dirty="0"/>
            <a:t>Monthly meetings</a:t>
          </a:r>
        </a:p>
        <a:p>
          <a:r>
            <a:rPr lang="en-GB" dirty="0"/>
            <a:t>&amp; Staff cover</a:t>
          </a:r>
        </a:p>
      </dgm:t>
    </dgm:pt>
    <dgm:pt modelId="{585C1BB6-E26D-4F6E-A5CD-732EA72D4446}" type="parTrans" cxnId="{FF2314DD-086C-4C14-B32A-C59F28C56E3C}">
      <dgm:prSet/>
      <dgm:spPr/>
      <dgm:t>
        <a:bodyPr/>
        <a:lstStyle/>
        <a:p>
          <a:endParaRPr lang="en-GB"/>
        </a:p>
      </dgm:t>
    </dgm:pt>
    <dgm:pt modelId="{8EAF687F-524F-4B55-B96B-B8FC5EBB18AB}" type="sibTrans" cxnId="{FF2314DD-086C-4C14-B32A-C59F28C56E3C}">
      <dgm:prSet/>
      <dgm:spPr/>
      <dgm:t>
        <a:bodyPr/>
        <a:lstStyle/>
        <a:p>
          <a:endParaRPr lang="en-GB"/>
        </a:p>
      </dgm:t>
    </dgm:pt>
    <dgm:pt modelId="{6CE0EA8F-F6E6-4C2B-8F25-140BC05BB34C}">
      <dgm:prSet phldrT="[Text]" custScaleX="136939" custScaleY="144043" custRadScaleRad="104341" custRadScaleInc="-26164"/>
      <dgm:spPr/>
      <dgm:t>
        <a:bodyPr/>
        <a:lstStyle/>
        <a:p>
          <a:endParaRPr lang="en-GB"/>
        </a:p>
      </dgm:t>
    </dgm:pt>
    <dgm:pt modelId="{7E5FA8E4-523E-4C38-963B-78BA5DDFAB67}" type="parTrans" cxnId="{CA5C34F3-E2FA-4243-923A-9EA5452CA7BE}">
      <dgm:prSet/>
      <dgm:spPr/>
      <dgm:t>
        <a:bodyPr/>
        <a:lstStyle/>
        <a:p>
          <a:endParaRPr lang="en-GB"/>
        </a:p>
      </dgm:t>
    </dgm:pt>
    <dgm:pt modelId="{00EF5AB0-3A3B-42C9-A765-6CCDA60D593F}" type="sibTrans" cxnId="{CA5C34F3-E2FA-4243-923A-9EA5452CA7BE}">
      <dgm:prSet/>
      <dgm:spPr/>
      <dgm:t>
        <a:bodyPr/>
        <a:lstStyle/>
        <a:p>
          <a:endParaRPr lang="en-GB"/>
        </a:p>
      </dgm:t>
    </dgm:pt>
    <dgm:pt modelId="{03FF3D76-148D-439D-A0A4-2548280B7087}">
      <dgm:prSet phldrT="[Text]"/>
      <dgm:spPr>
        <a:solidFill>
          <a:schemeClr val="accent4">
            <a:alpha val="50000"/>
          </a:schemeClr>
        </a:solidFill>
      </dgm:spPr>
      <dgm:t>
        <a:bodyPr/>
        <a:lstStyle/>
        <a:p>
          <a:r>
            <a:rPr lang="en-GB" dirty="0"/>
            <a:t>Students physical and mental wellbeing. Signposting to help. </a:t>
          </a:r>
        </a:p>
      </dgm:t>
    </dgm:pt>
    <dgm:pt modelId="{714B9AB5-8577-4C7B-8FED-CEB7A2B62983}" type="parTrans" cxnId="{BEA25F46-BDBE-4F1A-8F4F-3BAC191AAD55}">
      <dgm:prSet/>
      <dgm:spPr/>
      <dgm:t>
        <a:bodyPr/>
        <a:lstStyle/>
        <a:p>
          <a:endParaRPr lang="en-GB"/>
        </a:p>
      </dgm:t>
    </dgm:pt>
    <dgm:pt modelId="{42C27846-C743-40C2-852D-2A7023C1A892}" type="sibTrans" cxnId="{BEA25F46-BDBE-4F1A-8F4F-3BAC191AAD55}">
      <dgm:prSet/>
      <dgm:spPr/>
      <dgm:t>
        <a:bodyPr/>
        <a:lstStyle/>
        <a:p>
          <a:endParaRPr lang="en-GB"/>
        </a:p>
      </dgm:t>
    </dgm:pt>
    <dgm:pt modelId="{DD211B0C-E84B-4989-BD22-5E5A2536BC9D}">
      <dgm:prSet phldrT="[Text]"/>
      <dgm:spPr>
        <a:solidFill>
          <a:schemeClr val="accent5">
            <a:alpha val="50000"/>
          </a:schemeClr>
        </a:solidFill>
      </dgm:spPr>
      <dgm:t>
        <a:bodyPr/>
        <a:lstStyle/>
        <a:p>
          <a:r>
            <a:rPr lang="en-GB" dirty="0"/>
            <a:t> </a:t>
          </a:r>
          <a:r>
            <a:rPr lang="en-GB" b="0" dirty="0"/>
            <a:t>Access Planning </a:t>
          </a:r>
        </a:p>
        <a:p>
          <a:r>
            <a:rPr lang="en-GB" b="0" dirty="0"/>
            <a:t>Reasonable Adjustment. </a:t>
          </a:r>
        </a:p>
        <a:p>
          <a:r>
            <a:rPr lang="en-GB" dirty="0"/>
            <a:t>Complex scenarios</a:t>
          </a:r>
        </a:p>
      </dgm:t>
    </dgm:pt>
    <dgm:pt modelId="{828267D7-E6E7-4915-A67A-DD31A05C8543}" type="parTrans" cxnId="{BD2B71A4-9A27-4EFB-B1CF-60C80AC47076}">
      <dgm:prSet/>
      <dgm:spPr/>
      <dgm:t>
        <a:bodyPr/>
        <a:lstStyle/>
        <a:p>
          <a:endParaRPr lang="en-GB"/>
        </a:p>
      </dgm:t>
    </dgm:pt>
    <dgm:pt modelId="{1BC5DE4A-660C-4DE6-9CBA-4793094806DC}" type="sibTrans" cxnId="{BD2B71A4-9A27-4EFB-B1CF-60C80AC47076}">
      <dgm:prSet/>
      <dgm:spPr/>
      <dgm:t>
        <a:bodyPr/>
        <a:lstStyle/>
        <a:p>
          <a:endParaRPr lang="en-GB"/>
        </a:p>
      </dgm:t>
    </dgm:pt>
    <dgm:pt modelId="{E683E5D8-6287-40AF-8F7D-0705630C2C70}">
      <dgm:prSet phldrT="[Text]" custScaleX="153844" custScaleY="144043" custRadScaleRad="118604" custRadScaleInc="-1228"/>
      <dgm:spPr/>
      <dgm:t>
        <a:bodyPr/>
        <a:lstStyle/>
        <a:p>
          <a:endParaRPr lang="en-US"/>
        </a:p>
      </dgm:t>
    </dgm:pt>
    <dgm:pt modelId="{2D99A211-E5EE-4B6B-B4DC-5C6D02885C71}" type="parTrans" cxnId="{CFF19E2A-13A6-47D9-AA3C-2587FAFCB10F}">
      <dgm:prSet/>
      <dgm:spPr/>
      <dgm:t>
        <a:bodyPr/>
        <a:lstStyle/>
        <a:p>
          <a:endParaRPr lang="en-US"/>
        </a:p>
      </dgm:t>
    </dgm:pt>
    <dgm:pt modelId="{1CEA2797-32AD-4D4E-B5E2-BCB2095FAE12}" type="sibTrans" cxnId="{CFF19E2A-13A6-47D9-AA3C-2587FAFCB10F}">
      <dgm:prSet/>
      <dgm:spPr/>
      <dgm:t>
        <a:bodyPr/>
        <a:lstStyle/>
        <a:p>
          <a:endParaRPr lang="en-US"/>
        </a:p>
      </dgm:t>
    </dgm:pt>
    <dgm:pt modelId="{442E5A11-411C-4CAD-9EE6-18CCB4080F1C}">
      <dgm:prSet phldrT="[Text]" custScaleX="122462" custScaleY="107370" custRadScaleRad="106643" custRadScaleInc="104431"/>
      <dgm:spPr/>
      <dgm:t>
        <a:bodyPr/>
        <a:lstStyle/>
        <a:p>
          <a:endParaRPr lang="en-US"/>
        </a:p>
      </dgm:t>
    </dgm:pt>
    <dgm:pt modelId="{15E8B82B-8BEB-462A-998E-AE1CE7B2A448}" type="parTrans" cxnId="{2BB04306-812E-4947-AE32-6F588971950B}">
      <dgm:prSet/>
      <dgm:spPr/>
      <dgm:t>
        <a:bodyPr/>
        <a:lstStyle/>
        <a:p>
          <a:endParaRPr lang="en-US"/>
        </a:p>
      </dgm:t>
    </dgm:pt>
    <dgm:pt modelId="{4B2439D9-1CC4-433E-99FC-5B85063232FB}" type="sibTrans" cxnId="{2BB04306-812E-4947-AE32-6F588971950B}">
      <dgm:prSet/>
      <dgm:spPr/>
      <dgm:t>
        <a:bodyPr/>
        <a:lstStyle/>
        <a:p>
          <a:endParaRPr lang="en-US"/>
        </a:p>
      </dgm:t>
    </dgm:pt>
    <dgm:pt modelId="{D42259C0-11FB-4B5F-8944-20EC5BB23014}">
      <dgm:prSet phldrT="[Text]" custScaleX="122462" custScaleY="107370" custRadScaleRad="106643" custRadScaleInc="104431"/>
      <dgm:spPr/>
      <dgm:t>
        <a:bodyPr/>
        <a:lstStyle/>
        <a:p>
          <a:endParaRPr lang="en-US"/>
        </a:p>
      </dgm:t>
    </dgm:pt>
    <dgm:pt modelId="{AE368E92-96A4-4376-B2E4-F27031A278BE}" type="parTrans" cxnId="{881CDB69-84B1-409B-8A1B-4C0D93DF46C1}">
      <dgm:prSet/>
      <dgm:spPr/>
      <dgm:t>
        <a:bodyPr/>
        <a:lstStyle/>
        <a:p>
          <a:endParaRPr lang="en-US"/>
        </a:p>
      </dgm:t>
    </dgm:pt>
    <dgm:pt modelId="{58B1F4BA-B2CD-4ECC-9A57-1E795B949935}" type="sibTrans" cxnId="{881CDB69-84B1-409B-8A1B-4C0D93DF46C1}">
      <dgm:prSet/>
      <dgm:spPr/>
      <dgm:t>
        <a:bodyPr/>
        <a:lstStyle/>
        <a:p>
          <a:endParaRPr lang="en-US"/>
        </a:p>
      </dgm:t>
    </dgm:pt>
    <dgm:pt modelId="{E747AA38-43BE-4414-B5E4-3C65111A7A3C}" type="pres">
      <dgm:prSet presAssocID="{A1A243A6-7C8F-4C9A-9457-B3F7A3D80638}" presName="composite" presStyleCnt="0">
        <dgm:presLayoutVars>
          <dgm:chMax val="1"/>
          <dgm:dir/>
          <dgm:resizeHandles val="exact"/>
        </dgm:presLayoutVars>
      </dgm:prSet>
      <dgm:spPr/>
    </dgm:pt>
    <dgm:pt modelId="{D530EC93-0EF8-4BDB-875C-87F3621A2C49}" type="pres">
      <dgm:prSet presAssocID="{A1A243A6-7C8F-4C9A-9457-B3F7A3D80638}" presName="radial" presStyleCnt="0">
        <dgm:presLayoutVars>
          <dgm:animLvl val="ctr"/>
        </dgm:presLayoutVars>
      </dgm:prSet>
      <dgm:spPr/>
    </dgm:pt>
    <dgm:pt modelId="{83D51885-941C-429E-A24C-DA4673766804}" type="pres">
      <dgm:prSet presAssocID="{CECF6A6A-CA86-432C-AA28-68FB3E9DF9F9}" presName="centerShape" presStyleLbl="vennNode1" presStyleIdx="0" presStyleCnt="8" custScaleX="125970" custScaleY="116252" custLinFactNeighborX="-371" custLinFactNeighborY="371"/>
      <dgm:spPr/>
    </dgm:pt>
    <dgm:pt modelId="{3E9E29ED-6D51-432D-8448-C8846D69C919}" type="pres">
      <dgm:prSet presAssocID="{D3335C5D-8AF5-4213-BC59-D862C3AD5BA6}" presName="node" presStyleLbl="vennNode1" presStyleIdx="1" presStyleCnt="8" custScaleX="116524" custScaleY="113471" custRadScaleRad="102095" custRadScaleInc="-5077">
        <dgm:presLayoutVars>
          <dgm:bulletEnabled val="1"/>
        </dgm:presLayoutVars>
      </dgm:prSet>
      <dgm:spPr/>
    </dgm:pt>
    <dgm:pt modelId="{ECF0C16B-AE17-4248-932C-CB45433B4DAB}" type="pres">
      <dgm:prSet presAssocID="{0378B2AF-55BB-4682-9EC1-074F2386B451}" presName="node" presStyleLbl="vennNode1" presStyleIdx="2" presStyleCnt="8" custScaleX="110260" custScaleY="105590" custRadScaleRad="119508" custRadScaleInc="172223">
        <dgm:presLayoutVars>
          <dgm:bulletEnabled val="1"/>
        </dgm:presLayoutVars>
      </dgm:prSet>
      <dgm:spPr/>
    </dgm:pt>
    <dgm:pt modelId="{5E24B0C4-9124-49AC-AF2F-9412DBFD82EE}" type="pres">
      <dgm:prSet presAssocID="{DBBB9DB0-D972-4A6A-BF5E-0B584DD83471}" presName="node" presStyleLbl="vennNode1" presStyleIdx="3" presStyleCnt="8" custScaleX="114740" custScaleY="111800" custRadScaleRad="120727" custRadScaleInc="-50058">
        <dgm:presLayoutVars>
          <dgm:bulletEnabled val="1"/>
        </dgm:presLayoutVars>
      </dgm:prSet>
      <dgm:spPr/>
    </dgm:pt>
    <dgm:pt modelId="{FDA995CA-DB63-463D-8C12-CCDD0CE23CD3}" type="pres">
      <dgm:prSet presAssocID="{6FED766A-A6BE-4EEF-BD32-D2C171D76F42}" presName="node" presStyleLbl="vennNode1" presStyleIdx="4" presStyleCnt="8" custScaleX="122462" custScaleY="107370" custRadScaleRad="92851" custRadScaleInc="52847">
        <dgm:presLayoutVars>
          <dgm:bulletEnabled val="1"/>
        </dgm:presLayoutVars>
      </dgm:prSet>
      <dgm:spPr/>
    </dgm:pt>
    <dgm:pt modelId="{54766A20-1629-4974-B77C-A9ECABDE181F}" type="pres">
      <dgm:prSet presAssocID="{03FF3D76-148D-439D-A0A4-2548280B7087}" presName="node" presStyleLbl="vennNode1" presStyleIdx="5" presStyleCnt="8" custScaleX="119484" custScaleY="119034" custRadScaleRad="111345" custRadScaleInc="52656">
        <dgm:presLayoutVars>
          <dgm:bulletEnabled val="1"/>
        </dgm:presLayoutVars>
      </dgm:prSet>
      <dgm:spPr/>
    </dgm:pt>
    <dgm:pt modelId="{131F636F-F166-41C4-8932-A1CE76A4779B}" type="pres">
      <dgm:prSet presAssocID="{DD211B0C-E84B-4989-BD22-5E5A2536BC9D}" presName="node" presStyleLbl="vennNode1" presStyleIdx="6" presStyleCnt="8" custScaleX="125384" custScaleY="115360" custRadScaleRad="106568" custRadScaleInc="41892">
        <dgm:presLayoutVars>
          <dgm:bulletEnabled val="1"/>
        </dgm:presLayoutVars>
      </dgm:prSet>
      <dgm:spPr/>
    </dgm:pt>
    <dgm:pt modelId="{5B0095FF-87E3-4C88-869D-444D3F858A4E}" type="pres">
      <dgm:prSet presAssocID="{B6ABBDAF-31B9-4200-8B4F-9A2EFA82B644}" presName="node" presStyleLbl="vennNode1" presStyleIdx="7" presStyleCnt="8" custScaleX="107653" custScaleY="103716" custRadScaleRad="122531" custRadScaleInc="20016">
        <dgm:presLayoutVars>
          <dgm:bulletEnabled val="1"/>
        </dgm:presLayoutVars>
      </dgm:prSet>
      <dgm:spPr/>
    </dgm:pt>
  </dgm:ptLst>
  <dgm:cxnLst>
    <dgm:cxn modelId="{2BB04306-812E-4947-AE32-6F588971950B}" srcId="{A1A243A6-7C8F-4C9A-9457-B3F7A3D80638}" destId="{442E5A11-411C-4CAD-9EE6-18CCB4080F1C}" srcOrd="8" destOrd="0" parTransId="{15E8B82B-8BEB-462A-998E-AE1CE7B2A448}" sibTransId="{4B2439D9-1CC4-433E-99FC-5B85063232FB}"/>
    <dgm:cxn modelId="{31706810-3A68-47DA-A163-F3880DFDC45B}" srcId="{CECF6A6A-CA86-432C-AA28-68FB3E9DF9F9}" destId="{D3335C5D-8AF5-4213-BC59-D862C3AD5BA6}" srcOrd="0" destOrd="0" parTransId="{5A8CE39C-E8B1-497F-91C4-A6C5482EBE2A}" sibTransId="{645351AA-FDD9-4335-8E2E-5454A0340F07}"/>
    <dgm:cxn modelId="{412B0A14-D651-4D1F-8B28-DC8BA0465FEA}" srcId="{CECF6A6A-CA86-432C-AA28-68FB3E9DF9F9}" destId="{B6ABBDAF-31B9-4200-8B4F-9A2EFA82B644}" srcOrd="6" destOrd="0" parTransId="{D8F3A9EE-293B-4039-A27C-5FEA11022850}" sibTransId="{590EE359-852F-4DAF-BD64-AB979BA9AE68}"/>
    <dgm:cxn modelId="{6F403E24-9433-4966-B7AC-173A6BBF0632}" srcId="{CECF6A6A-CA86-432C-AA28-68FB3E9DF9F9}" destId="{0378B2AF-55BB-4682-9EC1-074F2386B451}" srcOrd="1" destOrd="0" parTransId="{F816689E-B873-4ACA-87F4-BAA9FE4291E5}" sibTransId="{6C3B8861-2AD4-43FA-870D-B380360FF23A}"/>
    <dgm:cxn modelId="{CFF19E2A-13A6-47D9-AA3C-2587FAFCB10F}" srcId="{A1A243A6-7C8F-4C9A-9457-B3F7A3D80638}" destId="{E683E5D8-6287-40AF-8F7D-0705630C2C70}" srcOrd="7" destOrd="0" parTransId="{2D99A211-E5EE-4B6B-B4DC-5C6D02885C71}" sibTransId="{1CEA2797-32AD-4D4E-B5E2-BCB2095FAE12}"/>
    <dgm:cxn modelId="{D2D6B836-07D9-4E7B-B114-6876551F2D27}" srcId="{A1A243A6-7C8F-4C9A-9457-B3F7A3D80638}" destId="{7D1F28B9-C821-41BA-B0BE-8E7C84C8123E}" srcOrd="3" destOrd="0" parTransId="{EFA0ECE4-5D3B-4875-9365-F58339905A39}" sibTransId="{E5DDEE7E-F563-494A-8647-A34AC6401191}"/>
    <dgm:cxn modelId="{D4D0F13A-DA1B-4222-A2D5-3B7D4405DAC5}" type="presOf" srcId="{B6ABBDAF-31B9-4200-8B4F-9A2EFA82B644}" destId="{5B0095FF-87E3-4C88-869D-444D3F858A4E}" srcOrd="0" destOrd="0" presId="urn:microsoft.com/office/officeart/2005/8/layout/radial3"/>
    <dgm:cxn modelId="{16CD5B44-D188-45A1-A496-8B78E9815426}" type="presOf" srcId="{0378B2AF-55BB-4682-9EC1-074F2386B451}" destId="{ECF0C16B-AE17-4248-932C-CB45433B4DAB}" srcOrd="0" destOrd="0" presId="urn:microsoft.com/office/officeart/2005/8/layout/radial3"/>
    <dgm:cxn modelId="{BEA25F46-BDBE-4F1A-8F4F-3BAC191AAD55}" srcId="{CECF6A6A-CA86-432C-AA28-68FB3E9DF9F9}" destId="{03FF3D76-148D-439D-A0A4-2548280B7087}" srcOrd="4" destOrd="0" parTransId="{714B9AB5-8577-4C7B-8FED-CEB7A2B62983}" sibTransId="{42C27846-C743-40C2-852D-2A7023C1A892}"/>
    <dgm:cxn modelId="{881CDB69-84B1-409B-8A1B-4C0D93DF46C1}" srcId="{A1A243A6-7C8F-4C9A-9457-B3F7A3D80638}" destId="{D42259C0-11FB-4B5F-8944-20EC5BB23014}" srcOrd="9" destOrd="0" parTransId="{AE368E92-96A4-4376-B2E4-F27031A278BE}" sibTransId="{58B1F4BA-B2CD-4ECC-9A57-1E795B949935}"/>
    <dgm:cxn modelId="{923CB47A-C04B-4030-9B11-7FF03A4F3557}" type="presOf" srcId="{CECF6A6A-CA86-432C-AA28-68FB3E9DF9F9}" destId="{83D51885-941C-429E-A24C-DA4673766804}" srcOrd="0" destOrd="0" presId="urn:microsoft.com/office/officeart/2005/8/layout/radial3"/>
    <dgm:cxn modelId="{29AD7786-ACB7-4914-AC12-B10191EB1371}" type="presOf" srcId="{A1A243A6-7C8F-4C9A-9457-B3F7A3D80638}" destId="{E747AA38-43BE-4414-B5E4-3C65111A7A3C}" srcOrd="0" destOrd="0" presId="urn:microsoft.com/office/officeart/2005/8/layout/radial3"/>
    <dgm:cxn modelId="{8C34638D-8EFD-4EEB-A18E-632385CDA032}" srcId="{A1A243A6-7C8F-4C9A-9457-B3F7A3D80638}" destId="{4AF17ED7-C70B-4A8F-AF7C-668C7352BFFB}" srcOrd="2" destOrd="0" parTransId="{B67AD487-A472-4724-9C74-E72F618B729F}" sibTransId="{9724A341-5732-41A6-AEAE-F3B91636F1BB}"/>
    <dgm:cxn modelId="{16721F98-7C5F-497F-A7C4-27AC118CB3DA}" srcId="{CECF6A6A-CA86-432C-AA28-68FB3E9DF9F9}" destId="{DBBB9DB0-D972-4A6A-BF5E-0B584DD83471}" srcOrd="2" destOrd="0" parTransId="{ADE44DCD-C359-470B-A09A-B4D6AB894580}" sibTransId="{807B67F1-4E61-4052-B731-E33C6C9D5C0C}"/>
    <dgm:cxn modelId="{B9D7B09F-DD54-4C92-B0F1-113AEF83B902}" type="presOf" srcId="{DD211B0C-E84B-4989-BD22-5E5A2536BC9D}" destId="{131F636F-F166-41C4-8932-A1CE76A4779B}" srcOrd="0" destOrd="0" presId="urn:microsoft.com/office/officeart/2005/8/layout/radial3"/>
    <dgm:cxn modelId="{921276A2-4671-41BF-A4AD-1CC505C94FB5}" type="presOf" srcId="{DBBB9DB0-D972-4A6A-BF5E-0B584DD83471}" destId="{5E24B0C4-9124-49AC-AF2F-9412DBFD82EE}" srcOrd="0" destOrd="0" presId="urn:microsoft.com/office/officeart/2005/8/layout/radial3"/>
    <dgm:cxn modelId="{BD2B71A4-9A27-4EFB-B1CF-60C80AC47076}" srcId="{CECF6A6A-CA86-432C-AA28-68FB3E9DF9F9}" destId="{DD211B0C-E84B-4989-BD22-5E5A2536BC9D}" srcOrd="5" destOrd="0" parTransId="{828267D7-E6E7-4915-A67A-DD31A05C8543}" sibTransId="{1BC5DE4A-660C-4DE6-9CBA-4793094806DC}"/>
    <dgm:cxn modelId="{7F5A06C2-C8E2-46F4-9C8A-0A2C26E9579B}" type="presOf" srcId="{D3335C5D-8AF5-4213-BC59-D862C3AD5BA6}" destId="{3E9E29ED-6D51-432D-8448-C8846D69C919}" srcOrd="0" destOrd="0" presId="urn:microsoft.com/office/officeart/2005/8/layout/radial3"/>
    <dgm:cxn modelId="{DC76AED6-0441-4BA8-93FB-BADABC9FDC16}" srcId="{A1A243A6-7C8F-4C9A-9457-B3F7A3D80638}" destId="{4C54ECE7-19EA-4337-B1B6-AD6C9E01ACB7}" srcOrd="6" destOrd="0" parTransId="{DE3AA29A-4498-447A-859E-4BC2BD5724C9}" sibTransId="{FC18D141-2928-4AD9-8A6C-87060A051429}"/>
    <dgm:cxn modelId="{FF2314DD-086C-4C14-B32A-C59F28C56E3C}" srcId="{CECF6A6A-CA86-432C-AA28-68FB3E9DF9F9}" destId="{6FED766A-A6BE-4EEF-BD32-D2C171D76F42}" srcOrd="3" destOrd="0" parTransId="{585C1BB6-E26D-4F6E-A5CD-732EA72D4446}" sibTransId="{8EAF687F-524F-4B55-B96B-B8FC5EBB18AB}"/>
    <dgm:cxn modelId="{F7F7F3DF-F4C3-444C-9EF0-C7DF9E6DBA03}" type="presOf" srcId="{03FF3D76-148D-439D-A0A4-2548280B7087}" destId="{54766A20-1629-4974-B77C-A9ECABDE181F}" srcOrd="0" destOrd="0" presId="urn:microsoft.com/office/officeart/2005/8/layout/radial3"/>
    <dgm:cxn modelId="{EA0E3AEB-806C-4408-97F4-0C5EBB86536E}" srcId="{A1A243A6-7C8F-4C9A-9457-B3F7A3D80638}" destId="{CECF6A6A-CA86-432C-AA28-68FB3E9DF9F9}" srcOrd="0" destOrd="0" parTransId="{C673775F-7C92-4787-A657-BCE88B5FD622}" sibTransId="{B27912FE-490E-46D5-96BC-E3D8566F1D89}"/>
    <dgm:cxn modelId="{CB3A08EC-621A-441F-8DC0-22AF644B58F6}" srcId="{A1A243A6-7C8F-4C9A-9457-B3F7A3D80638}" destId="{0DC7C093-8122-42DC-9645-9ACE2ECA85EE}" srcOrd="4" destOrd="0" parTransId="{33939E63-CA1C-4D81-8444-64B99C01662F}" sibTransId="{039C8EF8-126D-46D8-ABA9-20585C2E84E9}"/>
    <dgm:cxn modelId="{E4476BEC-8759-4CBC-8246-FE62E857B8DD}" srcId="{A1A243A6-7C8F-4C9A-9457-B3F7A3D80638}" destId="{516FDB65-40BF-488B-91D3-DAA8FBFBDE6B}" srcOrd="5" destOrd="0" parTransId="{5E93AA42-0905-49D4-AB91-26C57650A889}" sibTransId="{0C2E6533-9DFA-4C8B-AD02-747DD6C4EB4E}"/>
    <dgm:cxn modelId="{CA5C34F3-E2FA-4243-923A-9EA5452CA7BE}" srcId="{A1A243A6-7C8F-4C9A-9457-B3F7A3D80638}" destId="{6CE0EA8F-F6E6-4C2B-8F25-140BC05BB34C}" srcOrd="1" destOrd="0" parTransId="{7E5FA8E4-523E-4C38-963B-78BA5DDFAB67}" sibTransId="{00EF5AB0-3A3B-42C9-A765-6CCDA60D593F}"/>
    <dgm:cxn modelId="{E2388EFA-92ED-48E4-8AC0-4D341666C8FC}" type="presOf" srcId="{6FED766A-A6BE-4EEF-BD32-D2C171D76F42}" destId="{FDA995CA-DB63-463D-8C12-CCDD0CE23CD3}" srcOrd="0" destOrd="0" presId="urn:microsoft.com/office/officeart/2005/8/layout/radial3"/>
    <dgm:cxn modelId="{2ACCA759-FFD6-4196-8A25-13E405A8D4E6}" type="presParOf" srcId="{E747AA38-43BE-4414-B5E4-3C65111A7A3C}" destId="{D530EC93-0EF8-4BDB-875C-87F3621A2C49}" srcOrd="0" destOrd="0" presId="urn:microsoft.com/office/officeart/2005/8/layout/radial3"/>
    <dgm:cxn modelId="{412A7406-E3BD-4620-B056-7FA6F143ED4A}" type="presParOf" srcId="{D530EC93-0EF8-4BDB-875C-87F3621A2C49}" destId="{83D51885-941C-429E-A24C-DA4673766804}" srcOrd="0" destOrd="0" presId="urn:microsoft.com/office/officeart/2005/8/layout/radial3"/>
    <dgm:cxn modelId="{F8FAC6E5-5266-4B4C-98A3-C6AD34261604}" type="presParOf" srcId="{D530EC93-0EF8-4BDB-875C-87F3621A2C49}" destId="{3E9E29ED-6D51-432D-8448-C8846D69C919}" srcOrd="1" destOrd="0" presId="urn:microsoft.com/office/officeart/2005/8/layout/radial3"/>
    <dgm:cxn modelId="{18677232-3188-4355-B6BE-0BD3D6753B14}" type="presParOf" srcId="{D530EC93-0EF8-4BDB-875C-87F3621A2C49}" destId="{ECF0C16B-AE17-4248-932C-CB45433B4DAB}" srcOrd="2" destOrd="0" presId="urn:microsoft.com/office/officeart/2005/8/layout/radial3"/>
    <dgm:cxn modelId="{E99C6CAF-3882-498B-92FB-92CD0A332706}" type="presParOf" srcId="{D530EC93-0EF8-4BDB-875C-87F3621A2C49}" destId="{5E24B0C4-9124-49AC-AF2F-9412DBFD82EE}" srcOrd="3" destOrd="0" presId="urn:microsoft.com/office/officeart/2005/8/layout/radial3"/>
    <dgm:cxn modelId="{C02997D9-EA30-4637-A55E-8A8F6F957871}" type="presParOf" srcId="{D530EC93-0EF8-4BDB-875C-87F3621A2C49}" destId="{FDA995CA-DB63-463D-8C12-CCDD0CE23CD3}" srcOrd="4" destOrd="0" presId="urn:microsoft.com/office/officeart/2005/8/layout/radial3"/>
    <dgm:cxn modelId="{69AA5E1C-7819-47F2-AF65-5780837C404C}" type="presParOf" srcId="{D530EC93-0EF8-4BDB-875C-87F3621A2C49}" destId="{54766A20-1629-4974-B77C-A9ECABDE181F}" srcOrd="5" destOrd="0" presId="urn:microsoft.com/office/officeart/2005/8/layout/radial3"/>
    <dgm:cxn modelId="{3B31D881-19E8-45D2-B1EA-DF82A041936A}" type="presParOf" srcId="{D530EC93-0EF8-4BDB-875C-87F3621A2C49}" destId="{131F636F-F166-41C4-8932-A1CE76A4779B}" srcOrd="6" destOrd="0" presId="urn:microsoft.com/office/officeart/2005/8/layout/radial3"/>
    <dgm:cxn modelId="{68CB9CC1-A8BF-47E7-91D0-A6198159BAE5}" type="presParOf" srcId="{D530EC93-0EF8-4BDB-875C-87F3621A2C49}" destId="{5B0095FF-87E3-4C88-869D-444D3F858A4E}"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2854C-7B2E-4E37-92D9-32BD5DCCDA46}">
      <dsp:nvSpPr>
        <dsp:cNvPr id="0" name=""/>
        <dsp:cNvSpPr/>
      </dsp:nvSpPr>
      <dsp:spPr>
        <a:xfrm rot="5400000">
          <a:off x="807707" y="1818132"/>
          <a:ext cx="779002" cy="886867"/>
        </a:xfrm>
        <a:prstGeom prst="bentUpArrow">
          <a:avLst>
            <a:gd name="adj1" fmla="val 32840"/>
            <a:gd name="adj2" fmla="val 25000"/>
            <a:gd name="adj3" fmla="val 35780"/>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A9E9E668-D46E-4B8B-8440-6C9EA31C94DA}">
      <dsp:nvSpPr>
        <dsp:cNvPr id="0" name=""/>
        <dsp:cNvSpPr/>
      </dsp:nvSpPr>
      <dsp:spPr>
        <a:xfrm>
          <a:off x="468863" y="633670"/>
          <a:ext cx="1262310" cy="1199333"/>
        </a:xfrm>
        <a:prstGeom prst="roundRect">
          <a:avLst>
            <a:gd name="adj" fmla="val 1667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ysClr val="window" lastClr="FFFFFF"/>
              </a:solidFill>
              <a:latin typeface="Calibri"/>
              <a:ea typeface="+mn-ea"/>
              <a:cs typeface="+mn-cs"/>
            </a:rPr>
            <a:t>Year 1</a:t>
          </a:r>
        </a:p>
      </dsp:txBody>
      <dsp:txXfrm>
        <a:off x="527420" y="692227"/>
        <a:ext cx="1145196" cy="1082219"/>
      </dsp:txXfrm>
    </dsp:sp>
    <dsp:sp modelId="{3229E3C4-E448-4D95-A467-773368B25B4B}">
      <dsp:nvSpPr>
        <dsp:cNvPr id="0" name=""/>
        <dsp:cNvSpPr/>
      </dsp:nvSpPr>
      <dsp:spPr>
        <a:xfrm>
          <a:off x="2056977" y="764349"/>
          <a:ext cx="5263079" cy="83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Fundamentals of Nursing Practice</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Anatomy, Physiology and Pharmacology for Nursing</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Principles of Nursing (field specific)</a:t>
          </a:r>
        </a:p>
        <a:p>
          <a:pPr marL="171450" lvl="1" indent="-171450" algn="l" defTabSz="800100" rtl="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Episodes of Care 1a &amp; b (field specific)</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Sustainable Global Public Health  </a:t>
          </a:r>
        </a:p>
      </dsp:txBody>
      <dsp:txXfrm>
        <a:off x="2056977" y="764349"/>
        <a:ext cx="5263079" cy="833377"/>
      </dsp:txXfrm>
    </dsp:sp>
    <dsp:sp modelId="{48C930A8-273B-4890-8970-B83615FAC72E}">
      <dsp:nvSpPr>
        <dsp:cNvPr id="0" name=""/>
        <dsp:cNvSpPr/>
      </dsp:nvSpPr>
      <dsp:spPr>
        <a:xfrm rot="5400000">
          <a:off x="2446611" y="3635239"/>
          <a:ext cx="756528" cy="884206"/>
        </a:xfrm>
        <a:prstGeom prst="bentUpArrow">
          <a:avLst>
            <a:gd name="adj1" fmla="val 32840"/>
            <a:gd name="adj2" fmla="val 25000"/>
            <a:gd name="adj3" fmla="val 35780"/>
          </a:avLst>
        </a:prstGeom>
        <a:solidFill>
          <a:srgbClr val="4F81BD">
            <a:tint val="50000"/>
            <a:hueOff val="-13089511"/>
            <a:satOff val="-703"/>
            <a:lumOff val="1136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63F5B48D-C8B7-49C3-8064-58541054FAA9}">
      <dsp:nvSpPr>
        <dsp:cNvPr id="0" name=""/>
        <dsp:cNvSpPr/>
      </dsp:nvSpPr>
      <dsp:spPr>
        <a:xfrm>
          <a:off x="1731181" y="2395879"/>
          <a:ext cx="1262310" cy="1172878"/>
        </a:xfrm>
        <a:prstGeom prst="roundRect">
          <a:avLst>
            <a:gd name="adj" fmla="val 1667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ysClr val="window" lastClr="FFFFFF"/>
              </a:solidFill>
              <a:latin typeface="Calibri"/>
              <a:ea typeface="+mn-ea"/>
              <a:cs typeface="+mn-cs"/>
            </a:rPr>
            <a:t>Year 2</a:t>
          </a:r>
        </a:p>
      </dsp:txBody>
      <dsp:txXfrm>
        <a:off x="1788446" y="2453144"/>
        <a:ext cx="1147780" cy="1058348"/>
      </dsp:txXfrm>
    </dsp:sp>
    <dsp:sp modelId="{DEC7E42F-2C07-4F08-9284-1B45342B5240}">
      <dsp:nvSpPr>
        <dsp:cNvPr id="0" name=""/>
        <dsp:cNvSpPr/>
      </dsp:nvSpPr>
      <dsp:spPr>
        <a:xfrm>
          <a:off x="3034374" y="2526192"/>
          <a:ext cx="4900931" cy="90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Assessment and Decision Making (field specific)</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Supporting People with Complex Needs</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Pharmacology and Medicines Management</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Research Methodologies of Nursing Enquiry</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Episodes of Care 2 and 3 (field specific)</a:t>
          </a:r>
        </a:p>
      </dsp:txBody>
      <dsp:txXfrm>
        <a:off x="3034374" y="2526192"/>
        <a:ext cx="4900931" cy="901194"/>
      </dsp:txXfrm>
    </dsp:sp>
    <dsp:sp modelId="{3572C6A0-A6A7-45B2-8660-35B6DF8E4081}">
      <dsp:nvSpPr>
        <dsp:cNvPr id="0" name=""/>
        <dsp:cNvSpPr/>
      </dsp:nvSpPr>
      <dsp:spPr>
        <a:xfrm>
          <a:off x="3339727" y="4170286"/>
          <a:ext cx="1433524" cy="1069024"/>
        </a:xfrm>
        <a:prstGeom prst="roundRect">
          <a:avLst>
            <a:gd name="adj" fmla="val 1667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ysClr val="window" lastClr="FFFFFF"/>
              </a:solidFill>
              <a:latin typeface="Calibri"/>
              <a:ea typeface="+mn-ea"/>
              <a:cs typeface="+mn-cs"/>
            </a:rPr>
            <a:t>Year 3</a:t>
          </a:r>
        </a:p>
      </dsp:txBody>
      <dsp:txXfrm>
        <a:off x="3391922" y="4222481"/>
        <a:ext cx="1329134" cy="964634"/>
      </dsp:txXfrm>
    </dsp:sp>
    <dsp:sp modelId="{2D2AA7DB-66A4-4761-B16D-891038F4654B}">
      <dsp:nvSpPr>
        <dsp:cNvPr id="0" name=""/>
        <dsp:cNvSpPr/>
      </dsp:nvSpPr>
      <dsp:spPr>
        <a:xfrm>
          <a:off x="4941620" y="4354367"/>
          <a:ext cx="3420950" cy="854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Leadership and Supervision</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Transition for Registration</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Choice Modules</a:t>
          </a:r>
        </a:p>
        <a:p>
          <a:pPr marL="171450" lvl="1" indent="-171450" algn="l" defTabSz="80010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Nursing Final Project</a:t>
          </a:r>
        </a:p>
        <a:p>
          <a:pPr marL="171450" lvl="1" indent="-171450" algn="l" defTabSz="800100" rtl="0">
            <a:lnSpc>
              <a:spcPct val="90000"/>
            </a:lnSpc>
            <a:spcBef>
              <a:spcPct val="0"/>
            </a:spcBef>
            <a:spcAft>
              <a:spcPct val="15000"/>
            </a:spcAft>
            <a:buChar char="•"/>
          </a:pPr>
          <a:r>
            <a:rPr lang="en-GB" sz="1800" kern="1200" dirty="0">
              <a:solidFill>
                <a:sysClr val="windowText" lastClr="000000">
                  <a:hueOff val="0"/>
                  <a:satOff val="0"/>
                  <a:lumOff val="0"/>
                  <a:alphaOff val="0"/>
                </a:sysClr>
              </a:solidFill>
              <a:latin typeface="Calibri"/>
              <a:ea typeface="+mn-ea"/>
              <a:cs typeface="+mn-cs"/>
            </a:rPr>
            <a:t>Episodes of Care 4a &amp; b (field specific)</a:t>
          </a:r>
        </a:p>
      </dsp:txBody>
      <dsp:txXfrm>
        <a:off x="4941620" y="4354367"/>
        <a:ext cx="3420950" cy="854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54951-F584-4E71-B62D-1B8828F802DE}">
      <dsp:nvSpPr>
        <dsp:cNvPr id="0" name=""/>
        <dsp:cNvSpPr/>
      </dsp:nvSpPr>
      <dsp:spPr>
        <a:xfrm rot="5400000">
          <a:off x="458245" y="1438602"/>
          <a:ext cx="1009152" cy="1148883"/>
        </a:xfrm>
        <a:prstGeom prst="bentUpArrow">
          <a:avLst>
            <a:gd name="adj1" fmla="val 32840"/>
            <a:gd name="adj2" fmla="val 25000"/>
            <a:gd name="adj3" fmla="val 35780"/>
          </a:avLst>
        </a:prstGeom>
        <a:solidFill>
          <a:srgbClr val="FFCCFF">
            <a:alpha val="5000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6531185-7323-4BC8-A077-8E1667DBA04E}">
      <dsp:nvSpPr>
        <dsp:cNvPr id="0" name=""/>
        <dsp:cNvSpPr/>
      </dsp:nvSpPr>
      <dsp:spPr>
        <a:xfrm>
          <a:off x="201728" y="0"/>
          <a:ext cx="1922416" cy="1488608"/>
        </a:xfrm>
        <a:prstGeom prst="roundRect">
          <a:avLst>
            <a:gd name="adj" fmla="val 16670"/>
          </a:avLst>
        </a:prstGeom>
        <a:solidFill>
          <a:srgbClr val="FFCCFF"/>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1" kern="1200" dirty="0">
              <a:solidFill>
                <a:schemeClr val="tx1"/>
              </a:solidFill>
              <a:effectLst>
                <a:outerShdw blurRad="38100" dist="38100" dir="2700000" algn="tl">
                  <a:srgbClr val="000000">
                    <a:alpha val="43137"/>
                  </a:srgbClr>
                </a:outerShdw>
              </a:effectLst>
            </a:rPr>
            <a:t>Part 1</a:t>
          </a:r>
        </a:p>
      </dsp:txBody>
      <dsp:txXfrm>
        <a:off x="274409" y="72681"/>
        <a:ext cx="1777054" cy="1343246"/>
      </dsp:txXfrm>
    </dsp:sp>
    <dsp:sp modelId="{7AAB909C-B2C9-42BB-AC4F-5407C107F75E}">
      <dsp:nvSpPr>
        <dsp:cNvPr id="0" name=""/>
        <dsp:cNvSpPr/>
      </dsp:nvSpPr>
      <dsp:spPr>
        <a:xfrm>
          <a:off x="2230705" y="221148"/>
          <a:ext cx="5120672" cy="94003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latin typeface="Tahoma" panose="020B0604030504040204" pitchFamily="34" charset="0"/>
              <a:ea typeface="Tahoma" panose="020B0604030504040204" pitchFamily="34" charset="0"/>
              <a:cs typeface="Tahoma" panose="020B0604030504040204" pitchFamily="34" charset="0"/>
            </a:rPr>
            <a:t>Year 1</a:t>
          </a:r>
        </a:p>
        <a:p>
          <a:pPr marL="171450" lvl="1" indent="-171450" algn="l" defTabSz="711200">
            <a:lnSpc>
              <a:spcPct val="90000"/>
            </a:lnSpc>
            <a:spcBef>
              <a:spcPct val="0"/>
            </a:spcBef>
            <a:spcAft>
              <a:spcPct val="15000"/>
            </a:spcAft>
            <a:buChar char="•"/>
          </a:pPr>
          <a:r>
            <a:rPr lang="en-GB" sz="1600" kern="1200" dirty="0">
              <a:latin typeface="Tahoma" panose="020B0604030504040204" pitchFamily="34" charset="0"/>
              <a:ea typeface="Tahoma" panose="020B0604030504040204" pitchFamily="34" charset="0"/>
              <a:cs typeface="Tahoma" panose="020B0604030504040204" pitchFamily="34" charset="0"/>
            </a:rPr>
            <a:t>4 professional values</a:t>
          </a:r>
        </a:p>
        <a:p>
          <a:pPr marL="171450" lvl="1" indent="-171450" algn="l" defTabSz="711200">
            <a:lnSpc>
              <a:spcPct val="90000"/>
            </a:lnSpc>
            <a:spcBef>
              <a:spcPct val="0"/>
            </a:spcBef>
            <a:spcAft>
              <a:spcPct val="15000"/>
            </a:spcAft>
            <a:buChar char="•"/>
          </a:pPr>
          <a:r>
            <a:rPr lang="en-GB" sz="1600" kern="1200" dirty="0">
              <a:latin typeface="Tahoma" panose="020B0604030504040204" pitchFamily="34" charset="0"/>
              <a:ea typeface="Tahoma" panose="020B0604030504040204" pitchFamily="34" charset="0"/>
              <a:cs typeface="Tahoma" panose="020B0604030504040204" pitchFamily="34" charset="0"/>
            </a:rPr>
            <a:t>29 Proficiencies</a:t>
          </a:r>
        </a:p>
        <a:p>
          <a:pPr marL="171450" lvl="1" indent="-171450" algn="l" defTabSz="711200" rtl="0">
            <a:lnSpc>
              <a:spcPct val="90000"/>
            </a:lnSpc>
            <a:spcBef>
              <a:spcPct val="0"/>
            </a:spcBef>
            <a:spcAft>
              <a:spcPct val="15000"/>
            </a:spcAft>
            <a:buChar char="•"/>
          </a:pPr>
          <a:r>
            <a:rPr lang="en-GB" sz="1600" kern="1200" dirty="0">
              <a:latin typeface="Tahoma"/>
              <a:ea typeface="Tahoma"/>
              <a:cs typeface="Tahoma"/>
            </a:rPr>
            <a:t>1 Formative and 1 Summative Episode of Care</a:t>
          </a:r>
        </a:p>
        <a:p>
          <a:pPr marL="171450" lvl="1" indent="-171450" algn="l" defTabSz="711200">
            <a:lnSpc>
              <a:spcPct val="90000"/>
            </a:lnSpc>
            <a:spcBef>
              <a:spcPct val="0"/>
            </a:spcBef>
            <a:spcAft>
              <a:spcPct val="15000"/>
            </a:spcAft>
            <a:buChar char="•"/>
          </a:pPr>
          <a:r>
            <a:rPr lang="en-GB" sz="1600" kern="1200" dirty="0">
              <a:latin typeface="Tahoma" panose="020B0604030504040204" pitchFamily="34" charset="0"/>
              <a:ea typeface="Tahoma" panose="020B0604030504040204" pitchFamily="34" charset="0"/>
              <a:cs typeface="Tahoma" panose="020B0604030504040204" pitchFamily="34" charset="0"/>
            </a:rPr>
            <a:t>Medicine management</a:t>
          </a:r>
        </a:p>
      </dsp:txBody>
      <dsp:txXfrm>
        <a:off x="2230705" y="221148"/>
        <a:ext cx="5120672" cy="940039"/>
      </dsp:txXfrm>
    </dsp:sp>
    <dsp:sp modelId="{86B45A53-0F9F-49F7-99A0-2FC3CC24770A}">
      <dsp:nvSpPr>
        <dsp:cNvPr id="0" name=""/>
        <dsp:cNvSpPr/>
      </dsp:nvSpPr>
      <dsp:spPr>
        <a:xfrm rot="5400000">
          <a:off x="2586596" y="2763821"/>
          <a:ext cx="1009152" cy="1148883"/>
        </a:xfrm>
        <a:prstGeom prst="bentUpArrow">
          <a:avLst>
            <a:gd name="adj1" fmla="val 32840"/>
            <a:gd name="adj2" fmla="val 25000"/>
            <a:gd name="adj3" fmla="val 35780"/>
          </a:avLst>
        </a:prstGeom>
        <a:solidFill>
          <a:schemeClr val="accent1">
            <a:lumMod val="60000"/>
            <a:lumOff val="40000"/>
            <a:alpha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978E4FA-3CC0-4525-8E72-9DA5E8DE6EF0}">
      <dsp:nvSpPr>
        <dsp:cNvPr id="0" name=""/>
        <dsp:cNvSpPr/>
      </dsp:nvSpPr>
      <dsp:spPr>
        <a:xfrm>
          <a:off x="1965572" y="1527050"/>
          <a:ext cx="1891786" cy="1464814"/>
        </a:xfrm>
        <a:prstGeom prst="roundRect">
          <a:avLst>
            <a:gd name="adj" fmla="val 16670"/>
          </a:avLst>
        </a:prstGeom>
        <a:solidFill>
          <a:schemeClr val="accent1">
            <a:lumMod val="60000"/>
            <a:lumOff val="40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1" kern="1200" dirty="0">
              <a:solidFill>
                <a:schemeClr val="tx1"/>
              </a:solidFill>
              <a:effectLst>
                <a:outerShdw blurRad="38100" dist="38100" dir="2700000" algn="tl">
                  <a:srgbClr val="000000">
                    <a:alpha val="43137"/>
                  </a:srgbClr>
                </a:outerShdw>
              </a:effectLst>
            </a:rPr>
            <a:t>Part 2</a:t>
          </a:r>
        </a:p>
      </dsp:txBody>
      <dsp:txXfrm>
        <a:off x="2037091" y="1598569"/>
        <a:ext cx="1748748" cy="1321776"/>
      </dsp:txXfrm>
    </dsp:sp>
    <dsp:sp modelId="{0E5D2726-40B6-44FE-AE51-AFB6C7F2B435}">
      <dsp:nvSpPr>
        <dsp:cNvPr id="0" name=""/>
        <dsp:cNvSpPr/>
      </dsp:nvSpPr>
      <dsp:spPr>
        <a:xfrm>
          <a:off x="3916996" y="1239233"/>
          <a:ext cx="3567674" cy="153672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latin typeface="Tahoma" panose="020B0604030504040204" pitchFamily="34" charset="0"/>
              <a:ea typeface="Tahoma" panose="020B0604030504040204" pitchFamily="34" charset="0"/>
              <a:cs typeface="Tahoma" panose="020B0604030504040204" pitchFamily="34" charset="0"/>
            </a:rPr>
            <a:t>Year 2</a:t>
          </a:r>
        </a:p>
        <a:p>
          <a:pPr marL="171450" lvl="1" indent="-171450" algn="l" defTabSz="711200">
            <a:lnSpc>
              <a:spcPct val="90000"/>
            </a:lnSpc>
            <a:spcBef>
              <a:spcPct val="0"/>
            </a:spcBef>
            <a:spcAft>
              <a:spcPct val="15000"/>
            </a:spcAft>
            <a:buChar char="•"/>
          </a:pPr>
          <a:r>
            <a:rPr lang="en-GB" sz="1600" kern="1200" dirty="0">
              <a:latin typeface="Tahoma" panose="020B0604030504040204" pitchFamily="34" charset="0"/>
              <a:ea typeface="Tahoma" panose="020B0604030504040204" pitchFamily="34" charset="0"/>
              <a:cs typeface="Tahoma" panose="020B0604030504040204" pitchFamily="34" charset="0"/>
            </a:rPr>
            <a:t>4 professional values</a:t>
          </a:r>
        </a:p>
        <a:p>
          <a:pPr marL="171450" lvl="1" indent="-171450" algn="l" defTabSz="711200">
            <a:lnSpc>
              <a:spcPct val="90000"/>
            </a:lnSpc>
            <a:spcBef>
              <a:spcPct val="0"/>
            </a:spcBef>
            <a:spcAft>
              <a:spcPct val="15000"/>
            </a:spcAft>
            <a:buChar char="•"/>
          </a:pPr>
          <a:r>
            <a:rPr lang="en-GB" sz="1600" kern="1200" dirty="0">
              <a:latin typeface="Tahoma" panose="020B0604030504040204" pitchFamily="34" charset="0"/>
              <a:ea typeface="Tahoma" panose="020B0604030504040204" pitchFamily="34" charset="0"/>
              <a:cs typeface="Tahoma" panose="020B0604030504040204" pitchFamily="34" charset="0"/>
            </a:rPr>
            <a:t>22 Proficiencies</a:t>
          </a:r>
        </a:p>
        <a:p>
          <a:pPr marL="171450" lvl="1" indent="-171450" algn="l" defTabSz="711200">
            <a:lnSpc>
              <a:spcPct val="90000"/>
            </a:lnSpc>
            <a:spcBef>
              <a:spcPct val="0"/>
            </a:spcBef>
            <a:spcAft>
              <a:spcPct val="15000"/>
            </a:spcAft>
            <a:buChar char="•"/>
          </a:pPr>
          <a:r>
            <a:rPr lang="en-GB" sz="1600" kern="1200" dirty="0">
              <a:latin typeface="Tahoma"/>
              <a:ea typeface="Tahoma"/>
              <a:cs typeface="Tahoma"/>
            </a:rPr>
            <a:t>2 Summative Episodes of Care</a:t>
          </a:r>
        </a:p>
        <a:p>
          <a:pPr marL="171450" lvl="1" indent="-171450" algn="l" defTabSz="711200">
            <a:lnSpc>
              <a:spcPct val="90000"/>
            </a:lnSpc>
            <a:spcBef>
              <a:spcPct val="0"/>
            </a:spcBef>
            <a:spcAft>
              <a:spcPct val="15000"/>
            </a:spcAft>
            <a:buChar char="•"/>
          </a:pPr>
          <a:r>
            <a:rPr lang="en-GB" sz="1600" kern="1200" dirty="0">
              <a:latin typeface="Tahoma" panose="020B0604030504040204" pitchFamily="34" charset="0"/>
              <a:ea typeface="Tahoma" panose="020B0604030504040204" pitchFamily="34" charset="0"/>
              <a:cs typeface="Tahoma" panose="020B0604030504040204" pitchFamily="34" charset="0"/>
            </a:rPr>
            <a:t>Medicine management</a:t>
          </a:r>
        </a:p>
      </dsp:txBody>
      <dsp:txXfrm>
        <a:off x="3916996" y="1239233"/>
        <a:ext cx="3567674" cy="1536727"/>
      </dsp:txXfrm>
    </dsp:sp>
    <dsp:sp modelId="{577DB9F7-2603-4528-A378-A98C5B387C84}">
      <dsp:nvSpPr>
        <dsp:cNvPr id="0" name=""/>
        <dsp:cNvSpPr/>
      </dsp:nvSpPr>
      <dsp:spPr>
        <a:xfrm>
          <a:off x="3739228" y="3065857"/>
          <a:ext cx="1988432" cy="1615820"/>
        </a:xfrm>
        <a:prstGeom prst="roundRect">
          <a:avLst>
            <a:gd name="adj" fmla="val 16670"/>
          </a:avLst>
        </a:prstGeom>
        <a:solidFill>
          <a:srgbClr val="CCCCFF"/>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b="1" kern="1200" dirty="0">
              <a:solidFill>
                <a:schemeClr val="tx1"/>
              </a:solidFill>
              <a:effectLst>
                <a:outerShdw blurRad="38100" dist="38100" dir="2700000" algn="tl">
                  <a:srgbClr val="000000">
                    <a:alpha val="43137"/>
                  </a:srgbClr>
                </a:outerShdw>
              </a:effectLst>
            </a:rPr>
            <a:t>Part 3</a:t>
          </a:r>
        </a:p>
      </dsp:txBody>
      <dsp:txXfrm>
        <a:off x="3818120" y="3144749"/>
        <a:ext cx="1830648" cy="1458036"/>
      </dsp:txXfrm>
    </dsp:sp>
    <dsp:sp modelId="{4D7B5D2C-4E00-4F29-B1C9-7A8FB3088DFD}">
      <dsp:nvSpPr>
        <dsp:cNvPr id="0" name=""/>
        <dsp:cNvSpPr/>
      </dsp:nvSpPr>
      <dsp:spPr>
        <a:xfrm>
          <a:off x="5796289" y="3184549"/>
          <a:ext cx="3014824" cy="147283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latin typeface="Tahoma" panose="020B0604030504040204" pitchFamily="34" charset="0"/>
              <a:ea typeface="Tahoma" panose="020B0604030504040204" pitchFamily="34" charset="0"/>
              <a:cs typeface="Tahoma" panose="020B0604030504040204" pitchFamily="34" charset="0"/>
            </a:rPr>
            <a:t>Year 3</a:t>
          </a:r>
        </a:p>
        <a:p>
          <a:pPr marL="171450" lvl="1" indent="-171450" algn="l" defTabSz="711200">
            <a:lnSpc>
              <a:spcPct val="90000"/>
            </a:lnSpc>
            <a:spcBef>
              <a:spcPct val="0"/>
            </a:spcBef>
            <a:spcAft>
              <a:spcPct val="15000"/>
            </a:spcAft>
            <a:buChar char="•"/>
          </a:pPr>
          <a:r>
            <a:rPr lang="en-GB" sz="1600" kern="1200" dirty="0">
              <a:latin typeface="Tahoma" panose="020B0604030504040204" pitchFamily="34" charset="0"/>
              <a:ea typeface="Tahoma" panose="020B0604030504040204" pitchFamily="34" charset="0"/>
              <a:cs typeface="Tahoma" panose="020B0604030504040204" pitchFamily="34" charset="0"/>
            </a:rPr>
            <a:t>4 professional values</a:t>
          </a:r>
        </a:p>
        <a:p>
          <a:pPr marL="171450" lvl="1" indent="-171450" algn="l" defTabSz="711200">
            <a:lnSpc>
              <a:spcPct val="90000"/>
            </a:lnSpc>
            <a:spcBef>
              <a:spcPct val="0"/>
            </a:spcBef>
            <a:spcAft>
              <a:spcPct val="15000"/>
            </a:spcAft>
            <a:buChar char="•"/>
          </a:pPr>
          <a:r>
            <a:rPr lang="en-GB" sz="1600" kern="1200" dirty="0">
              <a:latin typeface="Tahoma" panose="020B0604030504040204" pitchFamily="34" charset="0"/>
              <a:ea typeface="Tahoma" panose="020B0604030504040204" pitchFamily="34" charset="0"/>
              <a:cs typeface="Tahoma" panose="020B0604030504040204" pitchFamily="34" charset="0"/>
            </a:rPr>
            <a:t>27 Proficiencies</a:t>
          </a:r>
        </a:p>
        <a:p>
          <a:pPr marL="171450" lvl="1" indent="-171450" algn="l" defTabSz="711200">
            <a:lnSpc>
              <a:spcPct val="90000"/>
            </a:lnSpc>
            <a:spcBef>
              <a:spcPct val="0"/>
            </a:spcBef>
            <a:spcAft>
              <a:spcPct val="15000"/>
            </a:spcAft>
            <a:buChar char="•"/>
          </a:pPr>
          <a:r>
            <a:rPr lang="en-GB" sz="1600" kern="1200" dirty="0">
              <a:latin typeface="Tahoma"/>
              <a:ea typeface="Tahoma"/>
              <a:cs typeface="Tahoma"/>
            </a:rPr>
            <a:t>1 Formative and 1 Summative Episode of Care</a:t>
          </a:r>
        </a:p>
        <a:p>
          <a:pPr marL="171450" lvl="1" indent="-171450" algn="l" defTabSz="711200">
            <a:lnSpc>
              <a:spcPct val="90000"/>
            </a:lnSpc>
            <a:spcBef>
              <a:spcPct val="0"/>
            </a:spcBef>
            <a:spcAft>
              <a:spcPct val="15000"/>
            </a:spcAft>
            <a:buChar char="•"/>
          </a:pPr>
          <a:r>
            <a:rPr lang="en-GB" sz="1600" kern="1200" dirty="0">
              <a:latin typeface="Tahoma" panose="020B0604030504040204" pitchFamily="34" charset="0"/>
              <a:ea typeface="Tahoma" panose="020B0604030504040204" pitchFamily="34" charset="0"/>
              <a:cs typeface="Tahoma" panose="020B0604030504040204" pitchFamily="34" charset="0"/>
            </a:rPr>
            <a:t>Medicine management</a:t>
          </a:r>
        </a:p>
      </dsp:txBody>
      <dsp:txXfrm>
        <a:off x="5796289" y="3184549"/>
        <a:ext cx="3014824" cy="1472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D0D8D-D88A-457D-ADDE-3ACF50A19C27}">
      <dsp:nvSpPr>
        <dsp:cNvPr id="0" name=""/>
        <dsp:cNvSpPr/>
      </dsp:nvSpPr>
      <dsp:spPr>
        <a:xfrm>
          <a:off x="1598756" y="3290685"/>
          <a:ext cx="1883330" cy="1616621"/>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Episodes of Care</a:t>
          </a:r>
        </a:p>
      </dsp:txBody>
      <dsp:txXfrm>
        <a:off x="1890419" y="3541044"/>
        <a:ext cx="1300004" cy="1115903"/>
      </dsp:txXfrm>
    </dsp:sp>
    <dsp:sp modelId="{FF8D39EA-93BE-4576-BB55-D8DE491D7092}">
      <dsp:nvSpPr>
        <dsp:cNvPr id="0" name=""/>
        <dsp:cNvSpPr/>
      </dsp:nvSpPr>
      <dsp:spPr>
        <a:xfrm>
          <a:off x="1657662" y="4005056"/>
          <a:ext cx="219860" cy="189587"/>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097FE-5CA7-4803-A964-B12D262C5E3F}">
      <dsp:nvSpPr>
        <dsp:cNvPr id="0" name=""/>
        <dsp:cNvSpPr/>
      </dsp:nvSpPr>
      <dsp:spPr>
        <a:xfrm>
          <a:off x="0" y="2411920"/>
          <a:ext cx="1883330" cy="161662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21683-957B-493B-AF05-38C36FDF4E67}">
      <dsp:nvSpPr>
        <dsp:cNvPr id="0" name=""/>
        <dsp:cNvSpPr/>
      </dsp:nvSpPr>
      <dsp:spPr>
        <a:xfrm>
          <a:off x="1275188" y="3804366"/>
          <a:ext cx="219860" cy="189587"/>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419125"/>
              <a:satOff val="5687"/>
              <a:lumOff val="1233"/>
              <a:alphaOff val="0"/>
            </a:schemeClr>
          </a:solidFill>
          <a:prstDash val="solid"/>
        </a:ln>
        <a:effectLst/>
      </dsp:spPr>
      <dsp:style>
        <a:lnRef idx="2">
          <a:scrgbClr r="0" g="0" b="0"/>
        </a:lnRef>
        <a:fillRef idx="1">
          <a:scrgbClr r="0" g="0" b="0"/>
        </a:fillRef>
        <a:effectRef idx="0">
          <a:scrgbClr r="0" g="0" b="0"/>
        </a:effectRef>
        <a:fontRef idx="minor"/>
      </dsp:style>
    </dsp:sp>
    <dsp:sp modelId="{CF7E949E-8D19-4D7C-8D56-FF9DCDB3A4BF}">
      <dsp:nvSpPr>
        <dsp:cNvPr id="0" name=""/>
        <dsp:cNvSpPr/>
      </dsp:nvSpPr>
      <dsp:spPr>
        <a:xfrm>
          <a:off x="3195853" y="2399537"/>
          <a:ext cx="1883330" cy="1616621"/>
        </a:xfrm>
        <a:prstGeom prst="hexagon">
          <a:avLst>
            <a:gd name="adj" fmla="val 25000"/>
            <a:gd name="vf" fmla="val 115470"/>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Proficiencies</a:t>
          </a:r>
        </a:p>
      </dsp:txBody>
      <dsp:txXfrm>
        <a:off x="3487516" y="2649896"/>
        <a:ext cx="1300004" cy="1115903"/>
      </dsp:txXfrm>
    </dsp:sp>
    <dsp:sp modelId="{B947376D-418C-4458-8BE4-C94B04DA5331}">
      <dsp:nvSpPr>
        <dsp:cNvPr id="0" name=""/>
        <dsp:cNvSpPr/>
      </dsp:nvSpPr>
      <dsp:spPr>
        <a:xfrm>
          <a:off x="4485975" y="3790275"/>
          <a:ext cx="219860" cy="189587"/>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2838251"/>
              <a:satOff val="11375"/>
              <a:lumOff val="2465"/>
              <a:alphaOff val="0"/>
            </a:schemeClr>
          </a:solidFill>
          <a:prstDash val="solid"/>
        </a:ln>
        <a:effectLst/>
      </dsp:spPr>
      <dsp:style>
        <a:lnRef idx="2">
          <a:scrgbClr r="0" g="0" b="0"/>
        </a:lnRef>
        <a:fillRef idx="1">
          <a:scrgbClr r="0" g="0" b="0"/>
        </a:fillRef>
        <a:effectRef idx="0">
          <a:scrgbClr r="0" g="0" b="0"/>
        </a:effectRef>
        <a:fontRef idx="minor"/>
      </dsp:style>
    </dsp:sp>
    <dsp:sp modelId="{44EA8F3D-FD15-4C59-809C-3F9D63A7D22E}">
      <dsp:nvSpPr>
        <dsp:cNvPr id="0" name=""/>
        <dsp:cNvSpPr/>
      </dsp:nvSpPr>
      <dsp:spPr>
        <a:xfrm>
          <a:off x="4801247" y="3288123"/>
          <a:ext cx="1883330" cy="1616621"/>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D7A5FD3D-0EAB-46AD-BC11-33A93F2A4E1C}">
      <dsp:nvSpPr>
        <dsp:cNvPr id="0" name=""/>
        <dsp:cNvSpPr/>
      </dsp:nvSpPr>
      <dsp:spPr>
        <a:xfrm>
          <a:off x="4844389" y="4012315"/>
          <a:ext cx="219860" cy="189587"/>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4257376"/>
              <a:satOff val="17062"/>
              <a:lumOff val="3698"/>
              <a:alphaOff val="0"/>
            </a:schemeClr>
          </a:solidFill>
          <a:prstDash val="solid"/>
        </a:ln>
        <a:effectLst/>
      </dsp:spPr>
      <dsp:style>
        <a:lnRef idx="2">
          <a:scrgbClr r="0" g="0" b="0"/>
        </a:lnRef>
        <a:fillRef idx="1">
          <a:scrgbClr r="0" g="0" b="0"/>
        </a:fillRef>
        <a:effectRef idx="0">
          <a:scrgbClr r="0" g="0" b="0"/>
        </a:effectRef>
        <a:fontRef idx="minor"/>
      </dsp:style>
    </dsp:sp>
    <dsp:sp modelId="{C2425AB6-F36B-4903-82DC-68C46A340E53}">
      <dsp:nvSpPr>
        <dsp:cNvPr id="0" name=""/>
        <dsp:cNvSpPr/>
      </dsp:nvSpPr>
      <dsp:spPr>
        <a:xfrm>
          <a:off x="1598756" y="1528457"/>
          <a:ext cx="1883330" cy="1616621"/>
        </a:xfrm>
        <a:prstGeom prst="hexagon">
          <a:avLst>
            <a:gd name="adj" fmla="val 25000"/>
            <a:gd name="vf" fmla="val 115470"/>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Professional Values</a:t>
          </a:r>
        </a:p>
      </dsp:txBody>
      <dsp:txXfrm>
        <a:off x="1890419" y="1778816"/>
        <a:ext cx="1300004" cy="1115903"/>
      </dsp:txXfrm>
    </dsp:sp>
    <dsp:sp modelId="{2DF83570-6F38-4C57-ACF6-13D66833EFEE}">
      <dsp:nvSpPr>
        <dsp:cNvPr id="0" name=""/>
        <dsp:cNvSpPr/>
      </dsp:nvSpPr>
      <dsp:spPr>
        <a:xfrm>
          <a:off x="2880582" y="1561763"/>
          <a:ext cx="219860" cy="189587"/>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5676501"/>
              <a:satOff val="22749"/>
              <a:lumOff val="4930"/>
              <a:alphaOff val="0"/>
            </a:schemeClr>
          </a:solidFill>
          <a:prstDash val="solid"/>
        </a:ln>
        <a:effectLst/>
      </dsp:spPr>
      <dsp:style>
        <a:lnRef idx="2">
          <a:scrgbClr r="0" g="0" b="0"/>
        </a:lnRef>
        <a:fillRef idx="1">
          <a:scrgbClr r="0" g="0" b="0"/>
        </a:fillRef>
        <a:effectRef idx="0">
          <a:scrgbClr r="0" g="0" b="0"/>
        </a:effectRef>
        <a:fontRef idx="minor"/>
      </dsp:style>
    </dsp:sp>
    <dsp:sp modelId="{90122FE6-BDEF-4308-8223-E93A17E6EEDF}">
      <dsp:nvSpPr>
        <dsp:cNvPr id="0" name=""/>
        <dsp:cNvSpPr/>
      </dsp:nvSpPr>
      <dsp:spPr>
        <a:xfrm>
          <a:off x="3195853" y="637308"/>
          <a:ext cx="1883330" cy="1616621"/>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4F21D003-ACC2-45E9-8F51-F3FF8BCAE8C9}">
      <dsp:nvSpPr>
        <dsp:cNvPr id="0" name=""/>
        <dsp:cNvSpPr/>
      </dsp:nvSpPr>
      <dsp:spPr>
        <a:xfrm>
          <a:off x="3238995" y="1353814"/>
          <a:ext cx="219860" cy="189587"/>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7095626"/>
              <a:satOff val="28436"/>
              <a:lumOff val="6163"/>
              <a:alphaOff val="0"/>
            </a:schemeClr>
          </a:solidFill>
          <a:prstDash val="solid"/>
        </a:ln>
        <a:effectLst/>
      </dsp:spPr>
      <dsp:style>
        <a:lnRef idx="2">
          <a:scrgbClr r="0" g="0" b="0"/>
        </a:lnRef>
        <a:fillRef idx="1">
          <a:scrgbClr r="0" g="0" b="0"/>
        </a:fillRef>
        <a:effectRef idx="0">
          <a:scrgbClr r="0" g="0" b="0"/>
        </a:effectRef>
        <a:fontRef idx="minor"/>
      </dsp:style>
    </dsp:sp>
    <dsp:sp modelId="{CFADDC1F-23DB-4402-B591-C15F81A4184C}">
      <dsp:nvSpPr>
        <dsp:cNvPr id="0" name=""/>
        <dsp:cNvSpPr/>
      </dsp:nvSpPr>
      <dsp:spPr>
        <a:xfrm>
          <a:off x="4801247" y="1525895"/>
          <a:ext cx="1883330" cy="1616621"/>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t>Medicine Management</a:t>
          </a:r>
        </a:p>
      </dsp:txBody>
      <dsp:txXfrm>
        <a:off x="5092910" y="1776254"/>
        <a:ext cx="1300004" cy="1115903"/>
      </dsp:txXfrm>
    </dsp:sp>
    <dsp:sp modelId="{9D767A46-1D64-48D6-A2FA-73933C592216}">
      <dsp:nvSpPr>
        <dsp:cNvPr id="0" name=""/>
        <dsp:cNvSpPr/>
      </dsp:nvSpPr>
      <dsp:spPr>
        <a:xfrm>
          <a:off x="6420744" y="2239412"/>
          <a:ext cx="219860" cy="189587"/>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8514751"/>
              <a:satOff val="34124"/>
              <a:lumOff val="7395"/>
              <a:alphaOff val="0"/>
            </a:schemeClr>
          </a:solidFill>
          <a:prstDash val="solid"/>
        </a:ln>
        <a:effectLst/>
      </dsp:spPr>
      <dsp:style>
        <a:lnRef idx="2">
          <a:scrgbClr r="0" g="0" b="0"/>
        </a:lnRef>
        <a:fillRef idx="1">
          <a:scrgbClr r="0" g="0" b="0"/>
        </a:fillRef>
        <a:effectRef idx="0">
          <a:scrgbClr r="0" g="0" b="0"/>
        </a:effectRef>
        <a:fontRef idx="minor"/>
      </dsp:style>
    </dsp:sp>
    <dsp:sp modelId="{98B73340-47E0-4076-AE7A-B7C68561E848}">
      <dsp:nvSpPr>
        <dsp:cNvPr id="0" name=""/>
        <dsp:cNvSpPr/>
      </dsp:nvSpPr>
      <dsp:spPr>
        <a:xfrm>
          <a:off x="6413277" y="2414482"/>
          <a:ext cx="1883330" cy="1616621"/>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0503D73C-86D8-4874-A574-D9176781D94C}">
      <dsp:nvSpPr>
        <dsp:cNvPr id="0" name=""/>
        <dsp:cNvSpPr/>
      </dsp:nvSpPr>
      <dsp:spPr>
        <a:xfrm>
          <a:off x="6806966" y="2456794"/>
          <a:ext cx="219860" cy="189587"/>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E735B-0B9A-4DB7-AA88-E499D477C4D8}">
      <dsp:nvSpPr>
        <dsp:cNvPr id="0" name=""/>
        <dsp:cNvSpPr/>
      </dsp:nvSpPr>
      <dsp:spPr>
        <a:xfrm>
          <a:off x="3470999" y="1862147"/>
          <a:ext cx="1943255" cy="171612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Arial" pitchFamily="34" charset="0"/>
              <a:cs typeface="Arial" pitchFamily="34" charset="0"/>
            </a:rPr>
            <a:t>The Student</a:t>
          </a:r>
        </a:p>
      </dsp:txBody>
      <dsp:txXfrm>
        <a:off x="3755582" y="2113468"/>
        <a:ext cx="1374089" cy="1213486"/>
      </dsp:txXfrm>
    </dsp:sp>
    <dsp:sp modelId="{AC414C0A-42D6-41F8-A83A-749286F134F6}">
      <dsp:nvSpPr>
        <dsp:cNvPr id="0" name=""/>
        <dsp:cNvSpPr/>
      </dsp:nvSpPr>
      <dsp:spPr>
        <a:xfrm rot="15795856">
          <a:off x="3947699" y="1502938"/>
          <a:ext cx="705515" cy="27033"/>
        </a:xfrm>
        <a:custGeom>
          <a:avLst/>
          <a:gdLst/>
          <a:ahLst/>
          <a:cxnLst/>
          <a:rect l="0" t="0" r="0" b="0"/>
          <a:pathLst>
            <a:path>
              <a:moveTo>
                <a:pt x="0" y="13516"/>
              </a:moveTo>
              <a:lnTo>
                <a:pt x="705515" y="135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282819" y="1498816"/>
        <a:ext cx="35275" cy="35275"/>
      </dsp:txXfrm>
    </dsp:sp>
    <dsp:sp modelId="{A8A47037-9CCC-4AD2-8B48-E21274CA08CB}">
      <dsp:nvSpPr>
        <dsp:cNvPr id="0" name=""/>
        <dsp:cNvSpPr/>
      </dsp:nvSpPr>
      <dsp:spPr>
        <a:xfrm>
          <a:off x="2808309" y="-125130"/>
          <a:ext cx="2749158" cy="129225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Arial" pitchFamily="34" charset="0"/>
              <a:cs typeface="Arial" pitchFamily="34" charset="0"/>
            </a:rPr>
            <a:t>Practice Assessor</a:t>
          </a:r>
        </a:p>
      </dsp:txBody>
      <dsp:txXfrm>
        <a:off x="3210914" y="64116"/>
        <a:ext cx="1943948" cy="913763"/>
      </dsp:txXfrm>
    </dsp:sp>
    <dsp:sp modelId="{E9087E86-F47B-4F54-B76F-8F17457A3A6C}">
      <dsp:nvSpPr>
        <dsp:cNvPr id="0" name=""/>
        <dsp:cNvSpPr/>
      </dsp:nvSpPr>
      <dsp:spPr>
        <a:xfrm rot="1402393">
          <a:off x="5296736" y="3173872"/>
          <a:ext cx="453716" cy="27033"/>
        </a:xfrm>
        <a:custGeom>
          <a:avLst/>
          <a:gdLst/>
          <a:ahLst/>
          <a:cxnLst/>
          <a:rect l="0" t="0" r="0" b="0"/>
          <a:pathLst>
            <a:path>
              <a:moveTo>
                <a:pt x="0" y="13516"/>
              </a:moveTo>
              <a:lnTo>
                <a:pt x="453716" y="135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12252" y="3176045"/>
        <a:ext cx="22685" cy="22685"/>
      </dsp:txXfrm>
    </dsp:sp>
    <dsp:sp modelId="{5A478FB3-9CFE-434E-9F72-352F3022CD6F}">
      <dsp:nvSpPr>
        <dsp:cNvPr id="0" name=""/>
        <dsp:cNvSpPr/>
      </dsp:nvSpPr>
      <dsp:spPr>
        <a:xfrm>
          <a:off x="5333069" y="3014592"/>
          <a:ext cx="3181559" cy="1555927"/>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Arial" pitchFamily="34" charset="0"/>
              <a:cs typeface="Arial" pitchFamily="34" charset="0"/>
            </a:rPr>
            <a:t>Educational leads and Practice Education Facilitators</a:t>
          </a:r>
        </a:p>
      </dsp:txBody>
      <dsp:txXfrm>
        <a:off x="5798998" y="3242452"/>
        <a:ext cx="2249701" cy="1100207"/>
      </dsp:txXfrm>
    </dsp:sp>
    <dsp:sp modelId="{AD1C4B59-F075-4057-A22F-E7D627716294}">
      <dsp:nvSpPr>
        <dsp:cNvPr id="0" name=""/>
        <dsp:cNvSpPr/>
      </dsp:nvSpPr>
      <dsp:spPr>
        <a:xfrm rot="20923839">
          <a:off x="5384411" y="2456849"/>
          <a:ext cx="624133" cy="27033"/>
        </a:xfrm>
        <a:custGeom>
          <a:avLst/>
          <a:gdLst/>
          <a:ahLst/>
          <a:cxnLst/>
          <a:rect l="0" t="0" r="0" b="0"/>
          <a:pathLst>
            <a:path>
              <a:moveTo>
                <a:pt x="0" y="13516"/>
              </a:moveTo>
              <a:lnTo>
                <a:pt x="624133" y="135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680874" y="2454762"/>
        <a:ext cx="31206" cy="31206"/>
      </dsp:txXfrm>
    </dsp:sp>
    <dsp:sp modelId="{2599370E-65E9-4E6B-A830-677E5B1812AC}">
      <dsp:nvSpPr>
        <dsp:cNvPr id="0" name=""/>
        <dsp:cNvSpPr/>
      </dsp:nvSpPr>
      <dsp:spPr>
        <a:xfrm>
          <a:off x="5944933" y="1285105"/>
          <a:ext cx="2659514" cy="1741560"/>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Arial" pitchFamily="34" charset="0"/>
              <a:cs typeface="Arial" pitchFamily="34" charset="0"/>
            </a:rPr>
            <a:t>Practice Academic team</a:t>
          </a:r>
        </a:p>
      </dsp:txBody>
      <dsp:txXfrm>
        <a:off x="6334410" y="1540151"/>
        <a:ext cx="1880560" cy="1231468"/>
      </dsp:txXfrm>
    </dsp:sp>
    <dsp:sp modelId="{57DAF483-53F8-45EB-A52F-4518E4A4BCB2}">
      <dsp:nvSpPr>
        <dsp:cNvPr id="0" name=""/>
        <dsp:cNvSpPr/>
      </dsp:nvSpPr>
      <dsp:spPr>
        <a:xfrm rot="10952510">
          <a:off x="3271636" y="2659167"/>
          <a:ext cx="200687" cy="27033"/>
        </a:xfrm>
        <a:custGeom>
          <a:avLst/>
          <a:gdLst/>
          <a:ahLst/>
          <a:cxnLst/>
          <a:rect l="0" t="0" r="0" b="0"/>
          <a:pathLst>
            <a:path>
              <a:moveTo>
                <a:pt x="0" y="13516"/>
              </a:moveTo>
              <a:lnTo>
                <a:pt x="200687" y="135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366962" y="2667666"/>
        <a:ext cx="10034" cy="10034"/>
      </dsp:txXfrm>
    </dsp:sp>
    <dsp:sp modelId="{1B326355-EA76-4A6A-A15A-A5DE380482AE}">
      <dsp:nvSpPr>
        <dsp:cNvPr id="0" name=""/>
        <dsp:cNvSpPr/>
      </dsp:nvSpPr>
      <dsp:spPr>
        <a:xfrm>
          <a:off x="6" y="1800200"/>
          <a:ext cx="3278543" cy="1591128"/>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Arial" pitchFamily="34" charset="0"/>
              <a:cs typeface="Arial" pitchFamily="34" charset="0"/>
            </a:rPr>
            <a:t>Professional Practice Office </a:t>
          </a:r>
        </a:p>
        <a:p>
          <a:pPr marL="0" lvl="0" indent="0" algn="ctr" defTabSz="889000">
            <a:lnSpc>
              <a:spcPct val="90000"/>
            </a:lnSpc>
            <a:spcBef>
              <a:spcPct val="0"/>
            </a:spcBef>
            <a:spcAft>
              <a:spcPct val="35000"/>
            </a:spcAft>
            <a:buNone/>
          </a:pPr>
          <a:r>
            <a:rPr lang="en-GB" sz="2000" b="1" kern="1200" dirty="0">
              <a:solidFill>
                <a:schemeClr val="tx1"/>
              </a:solidFill>
              <a:latin typeface="Arial" pitchFamily="34" charset="0"/>
              <a:cs typeface="Arial" pitchFamily="34" charset="0"/>
            </a:rPr>
            <a:t>And Practice Support Line</a:t>
          </a:r>
        </a:p>
      </dsp:txBody>
      <dsp:txXfrm>
        <a:off x="480138" y="2033215"/>
        <a:ext cx="2318279" cy="1125098"/>
      </dsp:txXfrm>
    </dsp:sp>
    <dsp:sp modelId="{0DD98FF0-E932-4D8D-AE05-35DE62C2BBFA}">
      <dsp:nvSpPr>
        <dsp:cNvPr id="0" name=""/>
        <dsp:cNvSpPr/>
      </dsp:nvSpPr>
      <dsp:spPr>
        <a:xfrm rot="4972928">
          <a:off x="4455518" y="3665619"/>
          <a:ext cx="213707" cy="27033"/>
        </a:xfrm>
        <a:custGeom>
          <a:avLst/>
          <a:gdLst/>
          <a:ahLst/>
          <a:cxnLst/>
          <a:rect l="0" t="0" r="0" b="0"/>
          <a:pathLst>
            <a:path>
              <a:moveTo>
                <a:pt x="0" y="13516"/>
              </a:moveTo>
              <a:lnTo>
                <a:pt x="213707" y="135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557029" y="3673793"/>
        <a:ext cx="10685" cy="10685"/>
      </dsp:txXfrm>
    </dsp:sp>
    <dsp:sp modelId="{DA974C31-D867-4AA5-9BBC-CF4B19BD344E}">
      <dsp:nvSpPr>
        <dsp:cNvPr id="0" name=""/>
        <dsp:cNvSpPr/>
      </dsp:nvSpPr>
      <dsp:spPr>
        <a:xfrm>
          <a:off x="3381900" y="3781430"/>
          <a:ext cx="2620992" cy="1877919"/>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Arial" pitchFamily="34" charset="0"/>
              <a:cs typeface="Arial" pitchFamily="34" charset="0"/>
            </a:rPr>
            <a:t>Clinical Staff; Registered  and Unregistered staff</a:t>
          </a:r>
        </a:p>
      </dsp:txBody>
      <dsp:txXfrm>
        <a:off x="3765735" y="4056445"/>
        <a:ext cx="1853322" cy="1327889"/>
      </dsp:txXfrm>
    </dsp:sp>
    <dsp:sp modelId="{4A6FB21F-1036-4112-8E52-9B0EC20A8A0C}">
      <dsp:nvSpPr>
        <dsp:cNvPr id="0" name=""/>
        <dsp:cNvSpPr/>
      </dsp:nvSpPr>
      <dsp:spPr>
        <a:xfrm rot="19227371">
          <a:off x="4964098" y="1596897"/>
          <a:ext cx="1645453" cy="27033"/>
        </a:xfrm>
        <a:custGeom>
          <a:avLst/>
          <a:gdLst/>
          <a:ahLst/>
          <a:cxnLst/>
          <a:rect l="0" t="0" r="0" b="0"/>
          <a:pathLst>
            <a:path>
              <a:moveTo>
                <a:pt x="0" y="13516"/>
              </a:moveTo>
              <a:lnTo>
                <a:pt x="1645453" y="135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45689" y="1569277"/>
        <a:ext cx="82272" cy="82272"/>
      </dsp:txXfrm>
    </dsp:sp>
    <dsp:sp modelId="{13E60B34-5152-4234-BFA7-8461367F3819}">
      <dsp:nvSpPr>
        <dsp:cNvPr id="0" name=""/>
        <dsp:cNvSpPr/>
      </dsp:nvSpPr>
      <dsp:spPr>
        <a:xfrm>
          <a:off x="5474811" y="20298"/>
          <a:ext cx="3129636" cy="111154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Arial" pitchFamily="34" charset="0"/>
              <a:cs typeface="Arial" pitchFamily="34" charset="0"/>
            </a:rPr>
            <a:t>APT &amp; Programme/Field  Lead</a:t>
          </a:r>
        </a:p>
      </dsp:txBody>
      <dsp:txXfrm>
        <a:off x="5933136" y="183080"/>
        <a:ext cx="2212986" cy="785982"/>
      </dsp:txXfrm>
    </dsp:sp>
    <dsp:sp modelId="{4A0124DA-CF99-4113-9ECE-65004CFC0248}">
      <dsp:nvSpPr>
        <dsp:cNvPr id="0" name=""/>
        <dsp:cNvSpPr/>
      </dsp:nvSpPr>
      <dsp:spPr>
        <a:xfrm rot="8947706">
          <a:off x="2768619" y="3427759"/>
          <a:ext cx="935681" cy="27033"/>
        </a:xfrm>
        <a:custGeom>
          <a:avLst/>
          <a:gdLst/>
          <a:ahLst/>
          <a:cxnLst/>
          <a:rect l="0" t="0" r="0" b="0"/>
          <a:pathLst>
            <a:path>
              <a:moveTo>
                <a:pt x="0" y="13516"/>
              </a:moveTo>
              <a:lnTo>
                <a:pt x="935681" y="135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213068" y="3417883"/>
        <a:ext cx="46784" cy="46784"/>
      </dsp:txXfrm>
    </dsp:sp>
    <dsp:sp modelId="{26E2F9BE-4D3F-4208-B730-6BFDFB1371F9}">
      <dsp:nvSpPr>
        <dsp:cNvPr id="0" name=""/>
        <dsp:cNvSpPr/>
      </dsp:nvSpPr>
      <dsp:spPr>
        <a:xfrm>
          <a:off x="144022" y="3456380"/>
          <a:ext cx="3221128" cy="174156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Arial" panose="020B0604020202020204" pitchFamily="34" charset="0"/>
              <a:cs typeface="Arial" panose="020B0604020202020204" pitchFamily="34" charset="0"/>
            </a:rPr>
            <a:t>Student Advisors</a:t>
          </a:r>
        </a:p>
        <a:p>
          <a:pPr marL="0" lvl="0" indent="0" algn="ctr" defTabSz="889000">
            <a:lnSpc>
              <a:spcPct val="90000"/>
            </a:lnSpc>
            <a:spcBef>
              <a:spcPct val="0"/>
            </a:spcBef>
            <a:spcAft>
              <a:spcPct val="35000"/>
            </a:spcAft>
            <a:buNone/>
          </a:pPr>
          <a:r>
            <a:rPr lang="en-GB" sz="2000" b="1" kern="1200" dirty="0">
              <a:solidFill>
                <a:schemeClr val="tx1"/>
              </a:solidFill>
              <a:latin typeface="Arial" panose="020B0604020202020204" pitchFamily="34" charset="0"/>
              <a:cs typeface="Arial" panose="020B0604020202020204" pitchFamily="34" charset="0"/>
            </a:rPr>
            <a:t>Wellbeing Service</a:t>
          </a:r>
        </a:p>
        <a:p>
          <a:pPr marL="0" lvl="0" indent="0" algn="ctr" defTabSz="889000">
            <a:lnSpc>
              <a:spcPct val="90000"/>
            </a:lnSpc>
            <a:spcBef>
              <a:spcPct val="0"/>
            </a:spcBef>
            <a:spcAft>
              <a:spcPct val="35000"/>
            </a:spcAft>
            <a:buNone/>
          </a:pPr>
          <a:r>
            <a:rPr lang="en-GB" sz="2000" b="1" kern="1200" dirty="0">
              <a:solidFill>
                <a:schemeClr val="tx1"/>
              </a:solidFill>
              <a:latin typeface="Arial" panose="020B0604020202020204" pitchFamily="34" charset="0"/>
              <a:cs typeface="Arial" panose="020B0604020202020204" pitchFamily="34" charset="0"/>
            </a:rPr>
            <a:t>Disability Services</a:t>
          </a:r>
        </a:p>
      </dsp:txBody>
      <dsp:txXfrm>
        <a:off x="615745" y="3711426"/>
        <a:ext cx="2277682" cy="1231468"/>
      </dsp:txXfrm>
    </dsp:sp>
    <dsp:sp modelId="{83A8CF55-D18C-4036-A5C2-B0AE17AECBDB}">
      <dsp:nvSpPr>
        <dsp:cNvPr id="0" name=""/>
        <dsp:cNvSpPr/>
      </dsp:nvSpPr>
      <dsp:spPr>
        <a:xfrm rot="12742164">
          <a:off x="2181295" y="1779127"/>
          <a:ext cx="1595982" cy="27033"/>
        </a:xfrm>
        <a:custGeom>
          <a:avLst/>
          <a:gdLst/>
          <a:ahLst/>
          <a:cxnLst/>
          <a:rect l="0" t="0" r="0" b="0"/>
          <a:pathLst>
            <a:path>
              <a:moveTo>
                <a:pt x="0" y="13516"/>
              </a:moveTo>
              <a:lnTo>
                <a:pt x="1595982" y="135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939387" y="1752744"/>
        <a:ext cx="79799" cy="79799"/>
      </dsp:txXfrm>
    </dsp:sp>
    <dsp:sp modelId="{126EEACC-4E82-420A-B94A-0F6D5B554D32}">
      <dsp:nvSpPr>
        <dsp:cNvPr id="0" name=""/>
        <dsp:cNvSpPr/>
      </dsp:nvSpPr>
      <dsp:spPr>
        <a:xfrm>
          <a:off x="0" y="188561"/>
          <a:ext cx="2936018" cy="1292255"/>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Arial" pitchFamily="34" charset="0"/>
              <a:cs typeface="Arial" pitchFamily="34" charset="0"/>
            </a:rPr>
            <a:t>Academic Assessors</a:t>
          </a:r>
        </a:p>
      </dsp:txBody>
      <dsp:txXfrm>
        <a:off x="429970" y="377807"/>
        <a:ext cx="2076078" cy="9137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51885-941C-429E-A24C-DA4673766804}">
      <dsp:nvSpPr>
        <dsp:cNvPr id="0" name=""/>
        <dsp:cNvSpPr/>
      </dsp:nvSpPr>
      <dsp:spPr>
        <a:xfrm>
          <a:off x="2071543" y="1172575"/>
          <a:ext cx="4413206" cy="407274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889000">
            <a:lnSpc>
              <a:spcPct val="90000"/>
            </a:lnSpc>
            <a:spcBef>
              <a:spcPct val="0"/>
            </a:spcBef>
            <a:spcAft>
              <a:spcPct val="35000"/>
            </a:spcAft>
            <a:buNone/>
          </a:pPr>
          <a:endParaRPr lang="en-GB" sz="4600" b="1" kern="1200" dirty="0"/>
        </a:p>
        <a:p>
          <a:pPr marL="0" lvl="0" indent="0" algn="ctr" defTabSz="889000">
            <a:lnSpc>
              <a:spcPct val="90000"/>
            </a:lnSpc>
            <a:spcBef>
              <a:spcPct val="0"/>
            </a:spcBef>
            <a:spcAft>
              <a:spcPct val="35000"/>
            </a:spcAft>
            <a:buNone/>
          </a:pPr>
          <a:r>
            <a:rPr lang="en-GB" sz="3200" b="1" kern="1200" dirty="0" err="1"/>
            <a:t>AiP</a:t>
          </a:r>
          <a:r>
            <a:rPr lang="en-GB" sz="3200" b="1" kern="1200" dirty="0"/>
            <a:t> Role </a:t>
          </a:r>
        </a:p>
        <a:p>
          <a:pPr marL="0" lvl="0" indent="0" algn="ctr" defTabSz="889000">
            <a:lnSpc>
              <a:spcPct val="90000"/>
            </a:lnSpc>
            <a:spcBef>
              <a:spcPct val="0"/>
            </a:spcBef>
            <a:spcAft>
              <a:spcPct val="35000"/>
            </a:spcAft>
            <a:buNone/>
          </a:pPr>
          <a:endParaRPr lang="en-GB" sz="4600" kern="1200" dirty="0"/>
        </a:p>
      </dsp:txBody>
      <dsp:txXfrm>
        <a:off x="2717842" y="1769015"/>
        <a:ext cx="3120608" cy="2879867"/>
      </dsp:txXfrm>
    </dsp:sp>
    <dsp:sp modelId="{3E9E29ED-6D51-432D-8448-C8846D69C919}">
      <dsp:nvSpPr>
        <dsp:cNvPr id="0" name=""/>
        <dsp:cNvSpPr/>
      </dsp:nvSpPr>
      <dsp:spPr>
        <a:xfrm>
          <a:off x="3168343" y="-84611"/>
          <a:ext cx="2041138" cy="19876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Helping assessors and students make sense  of NMC assessment.</a:t>
          </a:r>
        </a:p>
        <a:p>
          <a:pPr marL="0" lvl="0" indent="0" algn="ctr" defTabSz="666750">
            <a:lnSpc>
              <a:spcPct val="90000"/>
            </a:lnSpc>
            <a:spcBef>
              <a:spcPct val="0"/>
            </a:spcBef>
            <a:spcAft>
              <a:spcPct val="35000"/>
            </a:spcAft>
            <a:buNone/>
          </a:pPr>
          <a:r>
            <a:rPr lang="en-GB" sz="1500" kern="1200" dirty="0"/>
            <a:t>PAD/OAR</a:t>
          </a:r>
        </a:p>
      </dsp:txBody>
      <dsp:txXfrm>
        <a:off x="3467261" y="206475"/>
        <a:ext cx="1443302" cy="1405487"/>
      </dsp:txXfrm>
    </dsp:sp>
    <dsp:sp modelId="{ECF0C16B-AE17-4248-932C-CB45433B4DAB}">
      <dsp:nvSpPr>
        <dsp:cNvPr id="0" name=""/>
        <dsp:cNvSpPr/>
      </dsp:nvSpPr>
      <dsp:spPr>
        <a:xfrm>
          <a:off x="5082965" y="4357069"/>
          <a:ext cx="1931412" cy="184960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Overview of student placement experiences</a:t>
          </a:r>
        </a:p>
      </dsp:txBody>
      <dsp:txXfrm>
        <a:off x="5365814" y="4627938"/>
        <a:ext cx="1365714" cy="1307870"/>
      </dsp:txXfrm>
    </dsp:sp>
    <dsp:sp modelId="{5E24B0C4-9124-49AC-AF2F-9412DBFD82EE}">
      <dsp:nvSpPr>
        <dsp:cNvPr id="0" name=""/>
        <dsp:cNvSpPr/>
      </dsp:nvSpPr>
      <dsp:spPr>
        <a:xfrm>
          <a:off x="5976670" y="1598162"/>
          <a:ext cx="2009888" cy="195838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Failing student: Support assessment process </a:t>
          </a:r>
        </a:p>
      </dsp:txBody>
      <dsp:txXfrm>
        <a:off x="6271011" y="1884961"/>
        <a:ext cx="1421206" cy="1384790"/>
      </dsp:txXfrm>
    </dsp:sp>
    <dsp:sp modelId="{FDA995CA-DB63-463D-8C12-CCDD0CE23CD3}">
      <dsp:nvSpPr>
        <dsp:cNvPr id="0" name=""/>
        <dsp:cNvSpPr/>
      </dsp:nvSpPr>
      <dsp:spPr>
        <a:xfrm>
          <a:off x="3168347" y="4325889"/>
          <a:ext cx="2145153" cy="188078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Monthly meetings</a:t>
          </a:r>
        </a:p>
        <a:p>
          <a:pPr marL="0" lvl="0" indent="0" algn="ctr" defTabSz="666750">
            <a:lnSpc>
              <a:spcPct val="90000"/>
            </a:lnSpc>
            <a:spcBef>
              <a:spcPct val="0"/>
            </a:spcBef>
            <a:spcAft>
              <a:spcPct val="35000"/>
            </a:spcAft>
            <a:buNone/>
          </a:pPr>
          <a:r>
            <a:rPr lang="en-GB" sz="1500" kern="1200" dirty="0"/>
            <a:t>&amp; Staff cover</a:t>
          </a:r>
        </a:p>
      </dsp:txBody>
      <dsp:txXfrm>
        <a:off x="3482497" y="4601324"/>
        <a:ext cx="1516853" cy="1329918"/>
      </dsp:txXfrm>
    </dsp:sp>
    <dsp:sp modelId="{54766A20-1629-4974-B77C-A9ECABDE181F}">
      <dsp:nvSpPr>
        <dsp:cNvPr id="0" name=""/>
        <dsp:cNvSpPr/>
      </dsp:nvSpPr>
      <dsp:spPr>
        <a:xfrm>
          <a:off x="1224137" y="3686407"/>
          <a:ext cx="2092988" cy="2085105"/>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Students physical and mental wellbeing. Signposting to help. </a:t>
          </a:r>
        </a:p>
      </dsp:txBody>
      <dsp:txXfrm>
        <a:off x="1530648" y="3991764"/>
        <a:ext cx="1479966" cy="1474391"/>
      </dsp:txXfrm>
    </dsp:sp>
    <dsp:sp modelId="{131F636F-F166-41C4-8932-A1CE76A4779B}">
      <dsp:nvSpPr>
        <dsp:cNvPr id="0" name=""/>
        <dsp:cNvSpPr/>
      </dsp:nvSpPr>
      <dsp:spPr>
        <a:xfrm>
          <a:off x="792098" y="1814192"/>
          <a:ext cx="2196338" cy="2020748"/>
        </a:xfrm>
        <a:prstGeom prst="ellipse">
          <a:avLst/>
        </a:prstGeom>
        <a:solidFill>
          <a:schemeClr val="accent5">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 </a:t>
          </a:r>
          <a:r>
            <a:rPr lang="en-GB" sz="1500" b="0" kern="1200" dirty="0"/>
            <a:t>Access Planning </a:t>
          </a:r>
        </a:p>
        <a:p>
          <a:pPr marL="0" lvl="0" indent="0" algn="ctr" defTabSz="666750">
            <a:lnSpc>
              <a:spcPct val="90000"/>
            </a:lnSpc>
            <a:spcBef>
              <a:spcPct val="0"/>
            </a:spcBef>
            <a:spcAft>
              <a:spcPct val="35000"/>
            </a:spcAft>
            <a:buNone/>
          </a:pPr>
          <a:r>
            <a:rPr lang="en-GB" sz="1500" b="0" kern="1200" dirty="0"/>
            <a:t>Reasonable Adjustment. </a:t>
          </a:r>
        </a:p>
        <a:p>
          <a:pPr marL="0" lvl="0" indent="0" algn="ctr" defTabSz="666750">
            <a:lnSpc>
              <a:spcPct val="90000"/>
            </a:lnSpc>
            <a:spcBef>
              <a:spcPct val="0"/>
            </a:spcBef>
            <a:spcAft>
              <a:spcPct val="35000"/>
            </a:spcAft>
            <a:buNone/>
          </a:pPr>
          <a:r>
            <a:rPr lang="en-GB" sz="1500" kern="1200" dirty="0"/>
            <a:t>Complex scenarios</a:t>
          </a:r>
        </a:p>
      </dsp:txBody>
      <dsp:txXfrm>
        <a:off x="1113744" y="2110124"/>
        <a:ext cx="1553046" cy="1428884"/>
      </dsp:txXfrm>
    </dsp:sp>
    <dsp:sp modelId="{5B0095FF-87E3-4C88-869D-444D3F858A4E}">
      <dsp:nvSpPr>
        <dsp:cNvPr id="0" name=""/>
        <dsp:cNvSpPr/>
      </dsp:nvSpPr>
      <dsp:spPr>
        <a:xfrm>
          <a:off x="1512174" y="176918"/>
          <a:ext cx="1885746" cy="181678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NMC Standards Updates for Assessors and Supervisors.. </a:t>
          </a:r>
        </a:p>
        <a:p>
          <a:pPr marL="0" lvl="0" indent="0" algn="ctr" defTabSz="622300">
            <a:lnSpc>
              <a:spcPct val="90000"/>
            </a:lnSpc>
            <a:spcBef>
              <a:spcPct val="0"/>
            </a:spcBef>
            <a:spcAft>
              <a:spcPct val="35000"/>
            </a:spcAft>
            <a:buNone/>
          </a:pPr>
          <a:r>
            <a:rPr lang="en-GB" sz="1400" kern="1200" dirty="0"/>
            <a:t>Q and As</a:t>
          </a:r>
        </a:p>
      </dsp:txBody>
      <dsp:txXfrm>
        <a:off x="1788335" y="442980"/>
        <a:ext cx="1333424" cy="12846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4"/>
            <a:ext cx="2889938" cy="496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3777995" y="4"/>
            <a:ext cx="2889938" cy="496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852488"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666910" y="4715153"/>
            <a:ext cx="5335270"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428012"/>
            <a:ext cx="2889938" cy="4963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3777995" y="9428012"/>
            <a:ext cx="2889938" cy="4963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uwe.ac.uk/about/faculties-and-departments/practice-support-net/professional-practice-contact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uwe.ac.uk/about/faculties-and-departments/practice-support-net/programme-guidance/future-nurs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Practice Educators Annual Update.</a:t>
            </a:r>
            <a:endParaRPr lang="en-GB" baseline="0" dirty="0"/>
          </a:p>
          <a:p>
            <a:r>
              <a:rPr lang="en-GB" baseline="0" dirty="0"/>
              <a:t>Key messages –New NMC standards were published in 2018 (all pre-Nursing Programmes must move to these by Sept 2020 and be reapproved). UWE will be commenced future Nurse BSc programme Sept 2019. Midwifery re-approval in 2020.</a:t>
            </a:r>
          </a:p>
          <a:p>
            <a:r>
              <a:rPr lang="en-GB" baseline="0" dirty="0"/>
              <a:t>Nursing Associates is now regulated NMC and reapproving TNA programme (new NMC TNA standards post June 2019)</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8808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In line with the Equality Act (2010) we do provide reasonable adjustments for students with health or other disabilities that could impact on performance in placement. These are agreed between the disability services, practice partners and the student. Students are encouraged to offer the information they have an access plan when they come into placement – but their induction paper work has a field that asks about access plans, so it can’t be over-looked. It may be the situation changes and the access plan needs to be revised or the student is not aware how placement might impact on their own issue – if this is the case – please contact the PSL for support.</a:t>
            </a:r>
          </a:p>
          <a:p>
            <a:r>
              <a:rPr lang="en-GB" altLang="en-US" dirty="0"/>
              <a:t>As assessors it is important to be flexible without compromising the learning opportunities and student experience. Child care is not  considered a disability. However, pregnancy plans and plans for those with babies under the age of six months will be arranged by disability services.   If a student tells you that they have an access plan and this has not previously been shared, please contact PSL, it is reasonable to check these things out.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84" charset="-128"/>
              </a:defRPr>
            </a:lvl1pPr>
            <a:lvl2pPr marL="38648635" indent="-38182794" eaLnBrk="0" hangingPunct="0">
              <a:spcBef>
                <a:spcPct val="30000"/>
              </a:spcBef>
              <a:defRPr sz="1200">
                <a:solidFill>
                  <a:schemeClr val="tx1"/>
                </a:solidFill>
                <a:latin typeface="Arial" charset="0"/>
                <a:ea typeface="ＭＳ Ｐゴシック" pitchFamily="-84" charset="-128"/>
              </a:defRPr>
            </a:lvl2pPr>
            <a:lvl3pPr marL="1164603" indent="-232921" eaLnBrk="0" hangingPunct="0">
              <a:spcBef>
                <a:spcPct val="30000"/>
              </a:spcBef>
              <a:defRPr sz="1200">
                <a:solidFill>
                  <a:schemeClr val="tx1"/>
                </a:solidFill>
                <a:latin typeface="Arial" charset="0"/>
                <a:ea typeface="ＭＳ Ｐゴシック" pitchFamily="-84" charset="-128"/>
              </a:defRPr>
            </a:lvl3pPr>
            <a:lvl4pPr marL="1630444" indent="-232921" eaLnBrk="0" hangingPunct="0">
              <a:spcBef>
                <a:spcPct val="30000"/>
              </a:spcBef>
              <a:defRPr sz="1200">
                <a:solidFill>
                  <a:schemeClr val="tx1"/>
                </a:solidFill>
                <a:latin typeface="Arial" charset="0"/>
                <a:ea typeface="ＭＳ Ｐゴシック" pitchFamily="-84" charset="-128"/>
              </a:defRPr>
            </a:lvl4pPr>
            <a:lvl5pPr marL="2096285" indent="-232921" eaLnBrk="0" hangingPunct="0">
              <a:spcBef>
                <a:spcPct val="30000"/>
              </a:spcBef>
              <a:defRPr sz="1200">
                <a:solidFill>
                  <a:schemeClr val="tx1"/>
                </a:solidFill>
                <a:latin typeface="Arial" charset="0"/>
                <a:ea typeface="ＭＳ Ｐゴシック" pitchFamily="-84" charset="-128"/>
              </a:defRPr>
            </a:lvl5pPr>
            <a:lvl6pPr marL="2562126" indent="-232921" eaLnBrk="0" fontAlgn="base" hangingPunct="0">
              <a:spcBef>
                <a:spcPct val="30000"/>
              </a:spcBef>
              <a:spcAft>
                <a:spcPct val="0"/>
              </a:spcAft>
              <a:defRPr sz="1200">
                <a:solidFill>
                  <a:schemeClr val="tx1"/>
                </a:solidFill>
                <a:latin typeface="Arial" charset="0"/>
                <a:ea typeface="ＭＳ Ｐゴシック" pitchFamily="-84" charset="-128"/>
              </a:defRPr>
            </a:lvl6pPr>
            <a:lvl7pPr marL="3027967" indent="-232921" eaLnBrk="0" fontAlgn="base" hangingPunct="0">
              <a:spcBef>
                <a:spcPct val="30000"/>
              </a:spcBef>
              <a:spcAft>
                <a:spcPct val="0"/>
              </a:spcAft>
              <a:defRPr sz="1200">
                <a:solidFill>
                  <a:schemeClr val="tx1"/>
                </a:solidFill>
                <a:latin typeface="Arial" charset="0"/>
                <a:ea typeface="ＭＳ Ｐゴシック" pitchFamily="-84" charset="-128"/>
              </a:defRPr>
            </a:lvl7pPr>
            <a:lvl8pPr marL="3493808" indent="-232921" eaLnBrk="0" fontAlgn="base" hangingPunct="0">
              <a:spcBef>
                <a:spcPct val="30000"/>
              </a:spcBef>
              <a:spcAft>
                <a:spcPct val="0"/>
              </a:spcAft>
              <a:defRPr sz="1200">
                <a:solidFill>
                  <a:schemeClr val="tx1"/>
                </a:solidFill>
                <a:latin typeface="Arial" charset="0"/>
                <a:ea typeface="ＭＳ Ｐゴシック" pitchFamily="-84" charset="-128"/>
              </a:defRPr>
            </a:lvl8pPr>
            <a:lvl9pPr marL="3959649" indent="-232921" eaLnBrk="0" fontAlgn="base" hangingPunct="0">
              <a:spcBef>
                <a:spcPct val="30000"/>
              </a:spcBef>
              <a:spcAft>
                <a:spcPct val="0"/>
              </a:spcAft>
              <a:defRPr sz="1200">
                <a:solidFill>
                  <a:schemeClr val="tx1"/>
                </a:solidFill>
                <a:latin typeface="Arial" charset="0"/>
                <a:ea typeface="ＭＳ Ｐゴシック" pitchFamily="-84" charset="-128"/>
              </a:defRPr>
            </a:lvl9pPr>
          </a:lstStyle>
          <a:p>
            <a:pPr marL="0" marR="0" lvl="0" indent="0" algn="r" defTabSz="931682" rtl="0" eaLnBrk="1" fontAlgn="base" latinLnBrk="0" hangingPunct="1">
              <a:lnSpc>
                <a:spcPct val="100000"/>
              </a:lnSpc>
              <a:spcBef>
                <a:spcPct val="0"/>
              </a:spcBef>
              <a:spcAft>
                <a:spcPct val="0"/>
              </a:spcAft>
              <a:buClrTx/>
              <a:buSzTx/>
              <a:buFontTx/>
              <a:buNone/>
              <a:tabLst/>
              <a:defRPr/>
            </a:pPr>
            <a:fld id="{77DB8D2C-2049-4EBE-9A85-F621F5D3EE25}" type="slidenum">
              <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rPr>
              <a:pPr marL="0" marR="0" lvl="0" indent="0" algn="r" defTabSz="931682"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255041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Action planning can be time-consuming so do involve the academic assessor or AiP. It is important to break down into clear tasks what the student needs to demonstrate, in order to pass placement. As always keeping meticulous records of meetings, discussions and targets is important, especially if the student is likely to fail - as they could claim adverse circumstances contributed to the fail.  Action plan template at the back of each PAD. Needs to be shared between student, PA, PS, AA.</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11</a:t>
            </a:fld>
            <a:endParaRPr lang="en-US" altLang="en-US"/>
          </a:p>
        </p:txBody>
      </p:sp>
    </p:spTree>
    <p:extLst>
      <p:ext uri="{BB962C8B-B14F-4D97-AF65-F5344CB8AC3E}">
        <p14:creationId xmlns:p14="http://schemas.microsoft.com/office/powerpoint/2010/main" val="112257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 very difficult job to manage a failing student and essential that poor performance is recognised early so the student has the best chance of rectifying the issues affecting performance. It may be they have emotional/ social or financial problems affecting their performance and signposting back to UWE support or the Academic Assessor might be necessary. </a:t>
            </a:r>
          </a:p>
          <a:p>
            <a:r>
              <a:rPr lang="en-GB" dirty="0"/>
              <a:t>It is essential to document feedback given and this should be given regularly. If it looks as though action planning will be necessary the academic assessor must be notified – details will be in the student’s documentation, or contact the practice support line. Depending on the circumstances it may be a referral to the UWE professional suitability process is required.</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2086100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pPr defTabSz="930065" eaLnBrk="1" hangingPunct="1"/>
            <a:r>
              <a:rPr lang="en-GB" altLang="en-US" dirty="0">
                <a:solidFill>
                  <a:srgbClr val="000000"/>
                </a:solidFill>
                <a:latin typeface="Arial" panose="020B0604020202020204" pitchFamily="34" charset="0"/>
              </a:rPr>
              <a:t>The standards are far reaching and influence the student journey from selection, including the topics required to be on the curriculum, the proportion of time spent in clinical practice, and what kind of practice learning is required. Also, how much clinical simulation time is appropriate through to the actual qualification – the NMC states; new nurse graduates must have an honours degree to be registered nurses. Previously, it was possible to register as a nurse having only an ordinary degree (i.e. without writing a dissertation). </a:t>
            </a:r>
          </a:p>
        </p:txBody>
      </p:sp>
      <p:sp>
        <p:nvSpPr>
          <p:cNvPr id="819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54D39A-52D0-41A7-849A-BC94CF35476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4835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14170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charset="0"/>
                <a:ea typeface="ＭＳ Ｐゴシック" charset="-128"/>
              </a:rPr>
              <a:t>Briefly – this diagram illustrates the Future Nurse assessments in practice. The programme is in 3 Parts/years which equate to a 3 year full time programme at UWE. Students are expected to pass every summative ‘episode of care’ or placement.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charset="0"/>
                <a:ea typeface="ＭＳ Ｐゴシック" charset="-128"/>
              </a:rPr>
              <a:t>In every placement students will be assessed on their professional values in every placement and, if they do not pass the assessment, they will have to do a retrieval. The proficiencies, observed episode of care and medicines management are assessed over the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charset="0"/>
                <a:ea typeface="ＭＳ Ｐゴシック" charset="-128"/>
              </a:rPr>
              <a:t>To tie the assessments together, within each year the practice assessor will observe the student undertaking an ‘episode of care assessment’ relevant to student experience and practice setting.</a:t>
            </a:r>
            <a:endParaRPr lang="en-GB" b="1" dirty="0"/>
          </a:p>
          <a:p>
            <a:r>
              <a:rPr lang="en-GB" b="1" dirty="0"/>
              <a:t>In Addition -Part 2 and 3; 14 Proficiencies that can be achieved in either part </a:t>
            </a:r>
          </a:p>
          <a:p>
            <a:pPr marL="171450" indent="-171450">
              <a:buFont typeface="Arial" panose="020B0604020202020204" pitchFamily="34" charset="0"/>
              <a:buChar char="•"/>
            </a:pPr>
            <a:r>
              <a:rPr lang="en-GB" dirty="0"/>
              <a:t>3. Recognise people at risk of </a:t>
            </a:r>
            <a:r>
              <a:rPr lang="en-GB" b="1" i="1" dirty="0">
                <a:highlight>
                  <a:srgbClr val="FFFF00"/>
                </a:highlight>
              </a:rPr>
              <a:t>self-harm and/or suicidal ideation </a:t>
            </a:r>
            <a:r>
              <a:rPr lang="en-GB" dirty="0"/>
              <a:t>and demonstrates the knowledge and skills required to support person-centred evidence-based practice </a:t>
            </a:r>
            <a:r>
              <a:rPr lang="en-GB" b="1" i="1" dirty="0"/>
              <a:t>using appropriate risk assessment tools </a:t>
            </a:r>
            <a:r>
              <a:rPr lang="en-GB" dirty="0"/>
              <a:t>as needed. </a:t>
            </a:r>
          </a:p>
          <a:p>
            <a:pPr marL="171450" indent="-171450">
              <a:buFont typeface="Arial" panose="020B0604020202020204" pitchFamily="34" charset="0"/>
              <a:buChar char="•"/>
            </a:pPr>
            <a:r>
              <a:rPr lang="en-GB" dirty="0"/>
              <a:t>4. Demonstrates an understanding of the needs of people and families for care at the </a:t>
            </a:r>
            <a:r>
              <a:rPr lang="en-GB" b="1" i="1" dirty="0"/>
              <a:t>end of life and contributes to the decision-making relating to treatment and care preferences</a:t>
            </a:r>
            <a:r>
              <a:rPr lang="en-GB" dirty="0"/>
              <a:t>. </a:t>
            </a:r>
          </a:p>
          <a:p>
            <a:pPr marL="171450" indent="-171450">
              <a:buFont typeface="Arial" panose="020B0604020202020204" pitchFamily="34" charset="0"/>
              <a:buChar char="•"/>
            </a:pPr>
            <a:r>
              <a:rPr lang="en-GB" dirty="0"/>
              <a:t>10. Utilises </a:t>
            </a:r>
            <a:r>
              <a:rPr lang="en-GB" b="1" i="1" dirty="0"/>
              <a:t>aseptic techniques when undertaking wound care and in managing wound and drainage processes </a:t>
            </a:r>
            <a:r>
              <a:rPr lang="en-GB" dirty="0"/>
              <a:t>(including management of sutures and vacuum removal where appropriate).</a:t>
            </a:r>
          </a:p>
          <a:p>
            <a:pPr marL="171450" indent="-171450">
              <a:buFont typeface="Arial" panose="020B0604020202020204" pitchFamily="34" charset="0"/>
              <a:buChar char="•"/>
            </a:pPr>
            <a:r>
              <a:rPr lang="en-GB" dirty="0"/>
              <a:t>14. </a:t>
            </a:r>
            <a:r>
              <a:rPr lang="en-GB" b="1" i="1" dirty="0"/>
              <a:t>Insert, manage and remove urinary catheters for all genders </a:t>
            </a:r>
            <a:r>
              <a:rPr lang="en-GB" dirty="0"/>
              <a:t>and assist with clean, intermittent </a:t>
            </a:r>
            <a:r>
              <a:rPr lang="en-GB" b="1" i="1" dirty="0"/>
              <a:t>self-catheterisation </a:t>
            </a:r>
            <a:r>
              <a:rPr lang="en-GB" dirty="0"/>
              <a:t>where appropriate. </a:t>
            </a:r>
          </a:p>
          <a:p>
            <a:pPr marL="171450" indent="-171450">
              <a:buFont typeface="Arial" panose="020B0604020202020204" pitchFamily="34" charset="0"/>
              <a:buChar char="•"/>
            </a:pPr>
            <a:r>
              <a:rPr lang="en-GB" dirty="0"/>
              <a:t>15. </a:t>
            </a:r>
            <a:r>
              <a:rPr lang="en-GB" b="1" i="1" dirty="0"/>
              <a:t>Undertakes, responds to and interprets neurological observations and assessments </a:t>
            </a:r>
            <a:r>
              <a:rPr lang="en-GB" dirty="0"/>
              <a:t>and can recognise and manage seizures (where appropriate). </a:t>
            </a:r>
          </a:p>
          <a:p>
            <a:pPr marL="171450" indent="-171450">
              <a:buFont typeface="Arial" panose="020B0604020202020204" pitchFamily="34" charset="0"/>
              <a:buChar char="•"/>
            </a:pPr>
            <a:r>
              <a:rPr lang="en-GB" dirty="0"/>
              <a:t> 19. Undertakes </a:t>
            </a:r>
            <a:r>
              <a:rPr lang="en-GB" b="1" i="1" dirty="0"/>
              <a:t>a comprehensive respiratory assessment including chest auscultation e.g. peak flow and pulse oximetry (where appropriate) and manages the administration of oxygen </a:t>
            </a:r>
            <a:r>
              <a:rPr lang="en-GB" dirty="0"/>
              <a:t>using a range of routes</a:t>
            </a:r>
          </a:p>
          <a:p>
            <a:pPr marL="171450" indent="-171450">
              <a:buFont typeface="Arial" panose="020B0604020202020204" pitchFamily="34" charset="0"/>
              <a:buChar char="•"/>
            </a:pPr>
            <a:r>
              <a:rPr lang="en-GB" dirty="0"/>
              <a:t> 20. Uses best practice approaches to </a:t>
            </a:r>
            <a:r>
              <a:rPr lang="en-GB" b="1" i="1" dirty="0"/>
              <a:t>undertake nasal and oral suctioning techniques</a:t>
            </a:r>
            <a:r>
              <a:rPr lang="en-GB" dirty="0"/>
              <a:t>. </a:t>
            </a:r>
          </a:p>
          <a:p>
            <a:pPr marL="171450" indent="-171450">
              <a:buFont typeface="Arial" panose="020B0604020202020204" pitchFamily="34" charset="0"/>
              <a:buChar char="•"/>
            </a:pPr>
            <a:r>
              <a:rPr lang="en-GB" dirty="0"/>
              <a:t> 24. Undertakes an </a:t>
            </a:r>
            <a:r>
              <a:rPr lang="en-GB" b="1" i="1" dirty="0"/>
              <a:t>effective cardiac assessment and demonstrates the ability to undertake an ECG and interpret findings</a:t>
            </a:r>
            <a:r>
              <a:rPr lang="en-GB" dirty="0"/>
              <a:t>.</a:t>
            </a:r>
          </a:p>
          <a:p>
            <a:pPr marL="171450" indent="-171450">
              <a:buFont typeface="Arial" panose="020B0604020202020204" pitchFamily="34" charset="0"/>
              <a:buChar char="•"/>
            </a:pPr>
            <a:r>
              <a:rPr lang="en-GB" dirty="0"/>
              <a:t>25. Demonstrates knowledge and skills related to </a:t>
            </a:r>
            <a:r>
              <a:rPr lang="en-GB" b="1" i="1" dirty="0"/>
              <a:t>safe and effective venepuncture and can interpret normal and abnormal blood profiles </a:t>
            </a:r>
          </a:p>
          <a:p>
            <a:pPr marL="171450" indent="-171450">
              <a:buFont typeface="Arial" panose="020B0604020202020204" pitchFamily="34" charset="0"/>
              <a:buChar char="•"/>
            </a:pPr>
            <a:r>
              <a:rPr lang="en-GB" dirty="0"/>
              <a:t>26. Demonstrates knowledge and skills related to </a:t>
            </a:r>
            <a:r>
              <a:rPr lang="en-GB" b="1" i="1" dirty="0"/>
              <a:t>safe and effective cannulation </a:t>
            </a:r>
            <a:r>
              <a:rPr lang="en-GB" dirty="0"/>
              <a:t>in line with local policy. </a:t>
            </a:r>
          </a:p>
          <a:p>
            <a:pPr marL="171450" indent="-171450">
              <a:buFont typeface="Arial" panose="020B0604020202020204" pitchFamily="34" charset="0"/>
              <a:buChar char="•"/>
            </a:pPr>
            <a:r>
              <a:rPr lang="en-GB" dirty="0"/>
              <a:t>27. </a:t>
            </a:r>
            <a:r>
              <a:rPr lang="en-GB" b="1" i="1" dirty="0"/>
              <a:t>Manage and monitor blood component transfusions </a:t>
            </a:r>
            <a:r>
              <a:rPr lang="en-GB" dirty="0"/>
              <a:t>in line with local policy and evidence based practice </a:t>
            </a:r>
          </a:p>
          <a:p>
            <a:pPr marL="171450" indent="-171450">
              <a:buFont typeface="Arial" panose="020B0604020202020204" pitchFamily="34" charset="0"/>
              <a:buChar char="•"/>
            </a:pPr>
            <a:r>
              <a:rPr lang="en-GB" dirty="0"/>
              <a:t>28. Can identify signs and symptoms of deterioration and </a:t>
            </a:r>
            <a:r>
              <a:rPr lang="en-GB" b="1" i="1" dirty="0"/>
              <a:t>sepsis and initiate appropriate interventions </a:t>
            </a:r>
            <a:r>
              <a:rPr lang="en-GB" dirty="0"/>
              <a:t>as required.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The following proficiencies can be achieved in Part 2 or Part 3. These are currently reflected in the Part 3 document and the OAR. If the student is achieving these proficiencies in Part 2, record achievement in Part 2 and in the OAR.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Part 3, No. 4 </a:t>
            </a:r>
            <a:r>
              <a:rPr lang="en-GB" b="1" i="1" dirty="0"/>
              <a:t>Recognises signs of deterioration (mental distress/emotional vulnerability/physical symptoms) and takes prompt and appropriate action </a:t>
            </a:r>
            <a:r>
              <a:rPr lang="en-GB" dirty="0"/>
              <a:t>to prevent or reduce risk of harm to the person and others using for example </a:t>
            </a:r>
            <a:r>
              <a:rPr lang="en-GB" b="1" i="1" dirty="0"/>
              <a:t>positive behavioural therapy or distraction and diversion strategies</a:t>
            </a:r>
            <a:r>
              <a:rPr lang="en-GB" dirty="0"/>
              <a:t>. </a:t>
            </a:r>
          </a:p>
          <a:p>
            <a:pPr marL="171450" indent="-171450">
              <a:buFont typeface="Arial" panose="020B0604020202020204" pitchFamily="34" charset="0"/>
              <a:buChar char="•"/>
            </a:pPr>
            <a:r>
              <a:rPr lang="en-GB" dirty="0"/>
              <a:t>Part 3, No. 13 Manages the care of people </a:t>
            </a:r>
            <a:r>
              <a:rPr lang="en-GB" b="1" i="1" dirty="0"/>
              <a:t>receiving fluid and nutrition via infusion pumps and devices </a:t>
            </a:r>
            <a:r>
              <a:rPr lang="en-GB" dirty="0"/>
              <a:t>including the administration of medicines as required in line with local policy. </a:t>
            </a:r>
          </a:p>
          <a:p>
            <a:pPr marL="0" indent="0">
              <a:buFont typeface="Arial" panose="020B0604020202020204" pitchFamily="34" charset="0"/>
              <a:buNone/>
            </a:pPr>
            <a:r>
              <a:rPr lang="en-GB" dirty="0"/>
              <a: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E496EA7-198E-4938-8E2D-F90C3F250657}" type="slidenum">
              <a:rPr lang="en-GB" smtClean="0"/>
              <a:t>15</a:t>
            </a:fld>
            <a:endParaRPr lang="en-GB"/>
          </a:p>
        </p:txBody>
      </p:sp>
    </p:spTree>
    <p:extLst>
      <p:ext uri="{BB962C8B-B14F-4D97-AF65-F5344CB8AC3E}">
        <p14:creationId xmlns:p14="http://schemas.microsoft.com/office/powerpoint/2010/main" val="1647644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Placements are referred to as Episodes of care.</a:t>
            </a:r>
          </a:p>
          <a:p>
            <a:endParaRPr lang="en-GB" dirty="0"/>
          </a:p>
          <a:p>
            <a:r>
              <a:rPr lang="en-GB" dirty="0"/>
              <a:t>80% attendance with hours, less than 80% is a fail and normally will require a retrieval. Online timesheets with record of attendance in placement to check against on weekly basis. Ensure the hours on the timesheet are the hours the student has worked. Practice staff will not be able to work out the 80% of hours, this is done within UWE</a:t>
            </a:r>
          </a:p>
          <a:p>
            <a:endParaRPr lang="en-GB" dirty="0"/>
          </a:p>
          <a:p>
            <a:r>
              <a:rPr lang="en-GB" dirty="0"/>
              <a:t>Professional values and 80% of hours in each placement to pass.</a:t>
            </a:r>
          </a:p>
          <a:p>
            <a:endParaRPr lang="en-GB" dirty="0"/>
          </a:p>
          <a:p>
            <a:r>
              <a:rPr lang="en-GB" dirty="0"/>
              <a:t>Proficiencies, Episode of Care assessment, medicines management over the year to pass Part 1, 2, 3</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16</a:t>
            </a:fld>
            <a:endParaRPr lang="en-US" altLang="en-US"/>
          </a:p>
        </p:txBody>
      </p:sp>
    </p:spTree>
    <p:extLst>
      <p:ext uri="{BB962C8B-B14F-4D97-AF65-F5344CB8AC3E}">
        <p14:creationId xmlns:p14="http://schemas.microsoft.com/office/powerpoint/2010/main" val="80180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There is an expectation that you familiarise yourself with these documents as PSs/PAs. Hours used for this activity can be credited to CPD/revalidation hours.</a:t>
            </a:r>
          </a:p>
          <a:p>
            <a:r>
              <a:rPr lang="en-GB" b="0" dirty="0"/>
              <a:t>Professional values taken from the NMC Code are assessed at midpoint and endpoint of every placement (Episode of Care).</a:t>
            </a:r>
          </a:p>
          <a:p>
            <a:r>
              <a:rPr lang="en-GB" b="0" dirty="0"/>
              <a:t>Episodes of care x 2 are assessed over the whole year.</a:t>
            </a:r>
          </a:p>
          <a:p>
            <a:r>
              <a:rPr lang="en-GB" b="0" dirty="0"/>
              <a:t>Proficiencies, aligned to the Annexes from NMC Standards are assessed over the whole year.</a:t>
            </a:r>
          </a:p>
          <a:p>
            <a:r>
              <a:rPr lang="en-GB" b="0" dirty="0"/>
              <a:t>Medicines management assessed over the whole year, working in alignment with Safe medicate, which is software programme over all 3 years.</a:t>
            </a:r>
          </a:p>
          <a:p>
            <a:r>
              <a:rPr lang="en-GB" b="0" dirty="0"/>
              <a:t>Recorded overview of the South Practice Assessment Document for Future Nurse.</a:t>
            </a:r>
          </a:p>
          <a:p>
            <a:r>
              <a:rPr lang="en-GB" b="0" dirty="0"/>
              <a:t>Add the following link into the chat function:</a:t>
            </a:r>
          </a:p>
          <a:p>
            <a:r>
              <a:rPr lang="en-GB" b="0" dirty="0"/>
              <a:t>https://uwe.cloud.panopto.eu/Panopto/Pages/Viewer.aspx?id=3a1bce9f-ff4c-4b45-b190-ac2b00d3dcdd </a:t>
            </a:r>
          </a:p>
          <a:p>
            <a:endParaRPr lang="en-GB" b="1" dirty="0"/>
          </a:p>
          <a:p>
            <a:endParaRPr lang="en-GB" b="1" dirty="0"/>
          </a:p>
        </p:txBody>
      </p:sp>
      <p:sp>
        <p:nvSpPr>
          <p:cNvPr id="4" name="Slide Number Placeholder 3"/>
          <p:cNvSpPr>
            <a:spLocks noGrp="1"/>
          </p:cNvSpPr>
          <p:nvPr>
            <p:ph type="sldNum" sz="quarter" idx="5"/>
          </p:nvPr>
        </p:nvSpPr>
        <p:spPr/>
        <p:txBody>
          <a:bodyPr/>
          <a:lstStyle/>
          <a:p>
            <a:fld id="{BE496EA7-198E-4938-8E2D-F90C3F250657}" type="slidenum">
              <a:rPr lang="en-GB" smtClean="0"/>
              <a:t>17</a:t>
            </a:fld>
            <a:endParaRPr lang="en-GB"/>
          </a:p>
        </p:txBody>
      </p:sp>
    </p:spTree>
    <p:extLst>
      <p:ext uri="{BB962C8B-B14F-4D97-AF65-F5344CB8AC3E}">
        <p14:creationId xmlns:p14="http://schemas.microsoft.com/office/powerpoint/2010/main" val="1842463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of the new Future Nurse South Practice Assessment Document, a part is a year and the Ongoing Achievement Record is the overall summary of achievement and progression throughout the 3 year program. We now use E-portfolios called PebblePad. All students will give their PA access to their e-portfolio on PebblePad. </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18</a:t>
            </a:fld>
            <a:endParaRPr lang="en-US" altLang="en-US"/>
          </a:p>
        </p:txBody>
      </p:sp>
    </p:spTree>
    <p:extLst>
      <p:ext uri="{BB962C8B-B14F-4D97-AF65-F5344CB8AC3E}">
        <p14:creationId xmlns:p14="http://schemas.microsoft.com/office/powerpoint/2010/main" val="2786917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t>There is a wealth of support for your students both in the practice setting and the university. Disability Services and Wellbeing are available to the student via UWE staff</a:t>
            </a:r>
            <a:r>
              <a:rPr lang="en-US" altLang="en-US" b="0" baseline="0" dirty="0"/>
              <a:t> or by self referral. </a:t>
            </a:r>
            <a:r>
              <a:rPr lang="en-US" altLang="en-US" b="0" dirty="0"/>
              <a:t> Don’t think that you need to solve the problems. </a:t>
            </a:r>
            <a:r>
              <a:rPr lang="en-GB" b="0" dirty="0"/>
              <a:t>Support mechanisms  can be accessed direct by the student or the mentor can contact the Practice Support Line  who will refer to the Practice Academic team, AiP , programme manager, APT or other appropriate person. </a:t>
            </a:r>
            <a:r>
              <a:rPr lang="en-GB" dirty="0">
                <a:solidFill>
                  <a:srgbClr val="000000"/>
                </a:solidFill>
                <a:latin typeface="Arial" panose="020B0604020202020204" pitchFamily="34" charset="0"/>
                <a:cs typeface="Arial" panose="020B0604020202020204" pitchFamily="34" charset="0"/>
              </a:rPr>
              <a:t>Some students will have access plans which support </a:t>
            </a:r>
            <a:r>
              <a:rPr lang="en-GB" b="1" dirty="0">
                <a:solidFill>
                  <a:srgbClr val="000000"/>
                </a:solidFill>
                <a:latin typeface="Arial" panose="020B0604020202020204" pitchFamily="34" charset="0"/>
                <a:cs typeface="Arial" panose="020B0604020202020204" pitchFamily="34" charset="0"/>
              </a:rPr>
              <a:t>reasonable</a:t>
            </a:r>
            <a:r>
              <a:rPr lang="en-GB" dirty="0">
                <a:solidFill>
                  <a:srgbClr val="000000"/>
                </a:solidFill>
                <a:latin typeface="Arial" panose="020B0604020202020204" pitchFamily="34" charset="0"/>
                <a:cs typeface="Arial" panose="020B0604020202020204" pitchFamily="34" charset="0"/>
              </a:rPr>
              <a:t> adjustments in practice. All access plans for practice are developed alongside the student, AiP, student disability advisors and representation from the Trust (LEF / PEF).If a student has an access plan they are encouraged  by  the AiP to share this with the mentor so that they are aware. This demonstrates  the student’s professionalism . The AiP will be involved if required. Where possible we will try to ensure this happens prior to students arriving on placement. </a:t>
            </a:r>
            <a:r>
              <a:rPr lang="en-GB" altLang="en-US" dirty="0"/>
              <a:t>As mentors it is important to be flexible without compromising the learning opportunities and student experience. Child care is not  considered a disability.</a:t>
            </a:r>
            <a:r>
              <a:rPr lang="en-GB" altLang="en-US" baseline="0" dirty="0"/>
              <a:t> However, pregnancy plans and plans for those with babies under the age of six months will be arranged by disability services. </a:t>
            </a:r>
            <a:r>
              <a:rPr lang="en-GB" altLang="en-US" dirty="0"/>
              <a:t>  If a student tells you that they have an access plan and this has not previously been shared, please contact PSL, it is reasonable to check these things out. As mentors it is important to be flexible without compromising the learning opportunities and student experience.</a:t>
            </a:r>
          </a:p>
          <a:p>
            <a:endParaRPr lang="en-GB" b="0" dirty="0"/>
          </a:p>
          <a:p>
            <a:endParaRPr lang="en-US" altLang="en-US" b="0"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84" charset="-128"/>
              </a:defRPr>
            </a:lvl1pPr>
            <a:lvl2pPr marL="37677582" indent="-37223446" eaLnBrk="0" hangingPunct="0">
              <a:spcBef>
                <a:spcPct val="30000"/>
              </a:spcBef>
              <a:defRPr sz="1200">
                <a:solidFill>
                  <a:schemeClr val="tx1"/>
                </a:solidFill>
                <a:latin typeface="Arial" charset="0"/>
                <a:ea typeface="ＭＳ Ｐゴシック" pitchFamily="-84" charset="-128"/>
              </a:defRPr>
            </a:lvl2pPr>
            <a:lvl3pPr marL="1135342" indent="-227068" eaLnBrk="0" hangingPunct="0">
              <a:spcBef>
                <a:spcPct val="30000"/>
              </a:spcBef>
              <a:defRPr sz="1200">
                <a:solidFill>
                  <a:schemeClr val="tx1"/>
                </a:solidFill>
                <a:latin typeface="Arial" charset="0"/>
                <a:ea typeface="ＭＳ Ｐゴシック" pitchFamily="-84" charset="-128"/>
              </a:defRPr>
            </a:lvl3pPr>
            <a:lvl4pPr marL="1589479" indent="-227068" eaLnBrk="0" hangingPunct="0">
              <a:spcBef>
                <a:spcPct val="30000"/>
              </a:spcBef>
              <a:defRPr sz="1200">
                <a:solidFill>
                  <a:schemeClr val="tx1"/>
                </a:solidFill>
                <a:latin typeface="Arial" charset="0"/>
                <a:ea typeface="ＭＳ Ｐゴシック" pitchFamily="-84" charset="-128"/>
              </a:defRPr>
            </a:lvl4pPr>
            <a:lvl5pPr marL="2043615" indent="-227068" eaLnBrk="0" hangingPunct="0">
              <a:spcBef>
                <a:spcPct val="30000"/>
              </a:spcBef>
              <a:defRPr sz="1200">
                <a:solidFill>
                  <a:schemeClr val="tx1"/>
                </a:solidFill>
                <a:latin typeface="Arial" charset="0"/>
                <a:ea typeface="ＭＳ Ｐゴシック" pitchFamily="-84" charset="-128"/>
              </a:defRPr>
            </a:lvl5pPr>
            <a:lvl6pPr marL="2497752" indent="-227068" eaLnBrk="0" fontAlgn="base" hangingPunct="0">
              <a:spcBef>
                <a:spcPct val="30000"/>
              </a:spcBef>
              <a:spcAft>
                <a:spcPct val="0"/>
              </a:spcAft>
              <a:defRPr sz="1200">
                <a:solidFill>
                  <a:schemeClr val="tx1"/>
                </a:solidFill>
                <a:latin typeface="Arial" charset="0"/>
                <a:ea typeface="ＭＳ Ｐゴシック" pitchFamily="-84" charset="-128"/>
              </a:defRPr>
            </a:lvl6pPr>
            <a:lvl7pPr marL="2951889" indent="-227068" eaLnBrk="0" fontAlgn="base" hangingPunct="0">
              <a:spcBef>
                <a:spcPct val="30000"/>
              </a:spcBef>
              <a:spcAft>
                <a:spcPct val="0"/>
              </a:spcAft>
              <a:defRPr sz="1200">
                <a:solidFill>
                  <a:schemeClr val="tx1"/>
                </a:solidFill>
                <a:latin typeface="Arial" charset="0"/>
                <a:ea typeface="ＭＳ Ｐゴシック" pitchFamily="-84" charset="-128"/>
              </a:defRPr>
            </a:lvl7pPr>
            <a:lvl8pPr marL="3406026" indent="-227068" eaLnBrk="0" fontAlgn="base" hangingPunct="0">
              <a:spcBef>
                <a:spcPct val="30000"/>
              </a:spcBef>
              <a:spcAft>
                <a:spcPct val="0"/>
              </a:spcAft>
              <a:defRPr sz="1200">
                <a:solidFill>
                  <a:schemeClr val="tx1"/>
                </a:solidFill>
                <a:latin typeface="Arial" charset="0"/>
                <a:ea typeface="ＭＳ Ｐゴシック" pitchFamily="-84" charset="-128"/>
              </a:defRPr>
            </a:lvl8pPr>
            <a:lvl9pPr marL="3860162" indent="-227068" eaLnBrk="0" fontAlgn="base" hangingPunct="0">
              <a:spcBef>
                <a:spcPct val="30000"/>
              </a:spcBef>
              <a:spcAft>
                <a:spcPct val="0"/>
              </a:spcAft>
              <a:defRPr sz="1200">
                <a:solidFill>
                  <a:schemeClr val="tx1"/>
                </a:solidFill>
                <a:latin typeface="Arial" charset="0"/>
                <a:ea typeface="ＭＳ Ｐゴシック" pitchFamily="-84" charset="-128"/>
              </a:defRPr>
            </a:lvl9pPr>
          </a:lstStyle>
          <a:p>
            <a:pPr eaLnBrk="1" hangingPunct="1">
              <a:spcBef>
                <a:spcPct val="0"/>
              </a:spcBef>
            </a:pPr>
            <a:fld id="{14520CD7-037E-4B3D-B4E0-F2E821A3F8C8}" type="slidenum">
              <a:rPr lang="en-US" altLang="en-US" smtClean="0"/>
              <a:pPr eaLnBrk="1" hangingPunct="1">
                <a:spcBef>
                  <a:spcPct val="0"/>
                </a:spcBef>
              </a:pPr>
              <a:t>19</a:t>
            </a:fld>
            <a:endParaRPr lang="en-US" altLang="en-US"/>
          </a:p>
        </p:txBody>
      </p:sp>
    </p:spTree>
    <p:extLst>
      <p:ext uri="{BB962C8B-B14F-4D97-AF65-F5344CB8AC3E}">
        <p14:creationId xmlns:p14="http://schemas.microsoft.com/office/powerpoint/2010/main" val="372210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424171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each bubble and give examples. </a:t>
            </a:r>
          </a:p>
          <a:p>
            <a:r>
              <a:rPr lang="en-GB" sz="1800" dirty="0"/>
              <a:t>Mentor Updates/Transitional workshops </a:t>
            </a:r>
          </a:p>
          <a:p>
            <a:endParaRPr lang="en-GB" sz="1800" dirty="0"/>
          </a:p>
          <a:p>
            <a:r>
              <a:rPr lang="en-GB" sz="1800" dirty="0"/>
              <a:t>Audits:</a:t>
            </a:r>
            <a:r>
              <a:rPr lang="en-GB" sz="1800" baseline="0" dirty="0"/>
              <a:t> </a:t>
            </a:r>
            <a:r>
              <a:rPr lang="en-GB" sz="1800" dirty="0"/>
              <a:t>Community Audits – continuous with support.</a:t>
            </a:r>
            <a:r>
              <a:rPr lang="en-GB" sz="1800" baseline="0" dirty="0"/>
              <a:t> </a:t>
            </a:r>
            <a:r>
              <a:rPr lang="en-GB" sz="1800" dirty="0"/>
              <a:t>Acute Audits – constant reminders needed to PEFs/</a:t>
            </a:r>
            <a:r>
              <a:rPr lang="en-GB" sz="1800" dirty="0" err="1"/>
              <a:t>LEF’s</a:t>
            </a:r>
            <a:endParaRPr lang="en-GB" sz="1800" dirty="0"/>
          </a:p>
          <a:p>
            <a:pPr marL="0" indent="0">
              <a:buNone/>
            </a:pPr>
            <a:endParaRPr lang="en-GB" sz="1800" dirty="0"/>
          </a:p>
          <a:p>
            <a:r>
              <a:rPr lang="en-GB" sz="1800" dirty="0"/>
              <a:t>Creating new placements (community),</a:t>
            </a:r>
            <a:r>
              <a:rPr lang="en-GB" sz="1800" baseline="0" dirty="0"/>
              <a:t> </a:t>
            </a:r>
            <a:r>
              <a:rPr lang="en-GB" sz="1800" dirty="0"/>
              <a:t>Public Relations – representing UWE,</a:t>
            </a:r>
            <a:r>
              <a:rPr lang="en-GB" sz="1800" baseline="0" dirty="0"/>
              <a:t> </a:t>
            </a:r>
            <a:r>
              <a:rPr lang="en-GB" sz="1800" dirty="0"/>
              <a:t>Monthly PAT meetings,</a:t>
            </a:r>
            <a:r>
              <a:rPr lang="en-GB" sz="1800" baseline="0" dirty="0"/>
              <a:t> </a:t>
            </a:r>
            <a:r>
              <a:rPr lang="en-GB" sz="1800" dirty="0"/>
              <a:t>Sickness/holiday cover (for all areas)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6054CD-9D99-4B9E-9EE1-674DE407FF5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1951479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2017, 2,000 student nursing associates started pilot programmes at 35 Health Education England test sites across England.</a:t>
            </a:r>
          </a:p>
          <a:p>
            <a:endParaRPr lang="en-GB" dirty="0"/>
          </a:p>
          <a:p>
            <a:r>
              <a:rPr lang="en-GB" dirty="0"/>
              <a:t>The first nursing associates joined our register when it opened on 28 January 2019.</a:t>
            </a:r>
          </a:p>
          <a:p>
            <a:endParaRPr lang="en-GB" dirty="0"/>
          </a:p>
          <a:p>
            <a:r>
              <a:rPr lang="en-GB" dirty="0"/>
              <a:t>The Government announced that over 5,000 people were recruited as trainee nursing associates in 2018, with the ambition to attract a further 7,500 in 2019 and the numbers have built since then.</a:t>
            </a:r>
          </a:p>
          <a:p>
            <a:endParaRPr lang="en-GB" dirty="0"/>
          </a:p>
          <a:p>
            <a:r>
              <a:rPr lang="en-GB" dirty="0"/>
              <a:t>Ask if any staff have Nursing Associates in their Trusts? What is their role?</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21</a:t>
            </a:fld>
            <a:endParaRPr lang="en-US" altLang="en-US"/>
          </a:p>
        </p:txBody>
      </p:sp>
    </p:spTree>
    <p:extLst>
      <p:ext uri="{BB962C8B-B14F-4D97-AF65-F5344CB8AC3E}">
        <p14:creationId xmlns:p14="http://schemas.microsoft.com/office/powerpoint/2010/main" val="3211049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Notes Placeholder"/>
          <p:cNvSpPr>
            <a:spLocks noGrp="1"/>
          </p:cNvSpPr>
          <p:nvPr>
            <p:ph type="body" idx="1"/>
          </p:nvPr>
        </p:nvSpPr>
        <p:spPr>
          <a:xfrm>
            <a:off x="440746" y="6848036"/>
            <a:ext cx="3525963" cy="6488712"/>
          </a:xfrm>
          <a:noFill/>
        </p:spPr>
        <p:txBody>
          <a:bodyPr/>
          <a:lstStyle/>
          <a:p>
            <a:r>
              <a:rPr lang="en-GB" altLang="en-US" dirty="0">
                <a:latin typeface="Arial" panose="020B0604020202020204" pitchFamily="34" charset="0"/>
              </a:rPr>
              <a:t>Comparison to nursing. DHSC - Nursing associates a profession in their own right but also a route to nursing for those who want to and are capable.</a:t>
            </a:r>
          </a:p>
          <a:p>
            <a:endParaRPr lang="en-GB" altLang="en-US" dirty="0">
              <a:latin typeface="Arial" panose="020B0604020202020204" pitchFamily="34" charset="0"/>
            </a:endParaRPr>
          </a:p>
          <a:p>
            <a:r>
              <a:rPr lang="en-GB" altLang="en-US" dirty="0">
                <a:latin typeface="Arial" panose="020B0604020202020204" pitchFamily="34" charset="0"/>
              </a:rPr>
              <a:t>Methodology for development of standards from nursing standards.</a:t>
            </a:r>
          </a:p>
          <a:p>
            <a:endParaRPr lang="en-GB" altLang="en-US" dirty="0">
              <a:latin typeface="Arial" panose="020B0604020202020204" pitchFamily="34" charset="0"/>
            </a:endParaRPr>
          </a:p>
          <a:p>
            <a:r>
              <a:rPr lang="en-GB" altLang="en-US" dirty="0">
                <a:latin typeface="Arial" panose="020B0604020202020204" pitchFamily="34" charset="0"/>
              </a:rPr>
              <a:t>Comparison table which may be helpful – an indication, doesn’t mean it’s covered in one and not the other, but rather that there are different levels.</a:t>
            </a:r>
            <a:endParaRPr lang="en-US" altLang="en-US" dirty="0">
              <a:latin typeface="Arial" panose="020B0604020202020204" pitchFamily="34" charset="0"/>
            </a:endParaRPr>
          </a:p>
        </p:txBody>
      </p:sp>
    </p:spTree>
    <p:extLst>
      <p:ext uri="{BB962C8B-B14F-4D97-AF65-F5344CB8AC3E}">
        <p14:creationId xmlns:p14="http://schemas.microsoft.com/office/powerpoint/2010/main" val="386108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Supervising and assessing students is a time when people tend to reflect on practice generally, what do they consider to be a good standard of nursing care, what skills are needed, what is compassionate care – answering student questions might lead people to consider what the evidence base for their own practice is for example. You will spend time recording your observations and providing feedback to your students – which can be time consuming and maybe onerous – so USE what you have done as evidence to support your revalidation reflections. If you have spent a long time writing a clear set of comments and feedback there is no reason why you can’t anonymise it for your own purposes. Ask your student to give you constructive feedback, especially if you have supported someone perhaps with an access plan or a specific problem. Don’t make extra work for yourself for revalidation – record what you have done with students and use it as evidence!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60983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kern="1200" dirty="0">
                <a:solidFill>
                  <a:schemeClr val="tx1"/>
                </a:solidFill>
                <a:effectLst/>
                <a:latin typeface="Arial" charset="0"/>
                <a:ea typeface="ＭＳ Ｐゴシック" charset="0"/>
                <a:cs typeface="ＭＳ Ｐゴシック" charset="0"/>
              </a:rPr>
              <a:t>Go into </a:t>
            </a:r>
            <a:r>
              <a:rPr lang="en-GB" sz="1200" b="0" i="0" kern="1200" dirty="0" err="1">
                <a:solidFill>
                  <a:schemeClr val="tx1"/>
                </a:solidFill>
                <a:effectLst/>
                <a:latin typeface="Arial" charset="0"/>
                <a:ea typeface="ＭＳ Ｐゴシック" charset="0"/>
                <a:cs typeface="ＭＳ Ｐゴシック" charset="0"/>
              </a:rPr>
              <a:t>PSNet</a:t>
            </a:r>
            <a:r>
              <a:rPr lang="en-GB" sz="1200" b="0" i="0" kern="1200" dirty="0">
                <a:solidFill>
                  <a:schemeClr val="tx1"/>
                </a:solidFill>
                <a:effectLst/>
                <a:latin typeface="Arial" charset="0"/>
                <a:ea typeface="ＭＳ Ｐゴシック" charset="0"/>
                <a:cs typeface="ＭＳ Ｐゴシック" charset="0"/>
              </a:rPr>
              <a:t> and navigate on screen to:</a:t>
            </a:r>
          </a:p>
          <a:p>
            <a:r>
              <a:rPr lang="en-GB" sz="1200" b="0" i="0" kern="1200" dirty="0">
                <a:solidFill>
                  <a:schemeClr val="tx1"/>
                </a:solidFill>
                <a:effectLst/>
                <a:latin typeface="Arial" charset="0"/>
                <a:ea typeface="ＭＳ Ｐゴシック" charset="0"/>
                <a:cs typeface="ＭＳ Ｐゴシック" charset="0"/>
              </a:rPr>
              <a:t>Points of contact for Practice Support Line</a:t>
            </a:r>
          </a:p>
          <a:p>
            <a:r>
              <a:rPr lang="en-GB" sz="1200" b="0" i="0" kern="1200" dirty="0">
                <a:solidFill>
                  <a:schemeClr val="tx1"/>
                </a:solidFill>
                <a:effectLst/>
                <a:latin typeface="Arial" charset="0"/>
                <a:ea typeface="ＭＳ Ｐゴシック" charset="0"/>
                <a:cs typeface="ＭＳ Ｐゴシック" charset="0"/>
              </a:rPr>
              <a:t>Absence reporting line for students</a:t>
            </a:r>
          </a:p>
          <a:p>
            <a:r>
              <a:rPr lang="en-GB" sz="1200" b="0" i="0" kern="1200" dirty="0">
                <a:solidFill>
                  <a:schemeClr val="tx1"/>
                </a:solidFill>
                <a:effectLst/>
                <a:latin typeface="Arial" charset="0"/>
                <a:ea typeface="ＭＳ Ｐゴシック" charset="0"/>
                <a:cs typeface="ＭＳ Ｐゴシック" charset="0"/>
              </a:rPr>
              <a:t>Out of hours urgent welfare concerns</a:t>
            </a:r>
          </a:p>
          <a:p>
            <a:r>
              <a:rPr lang="en-GB" sz="1200" b="0" i="0" kern="1200" dirty="0">
                <a:solidFill>
                  <a:schemeClr val="tx1"/>
                </a:solidFill>
                <a:effectLst/>
                <a:latin typeface="Arial" charset="0"/>
                <a:ea typeface="ＭＳ Ｐゴシック" charset="0"/>
                <a:cs typeface="ＭＳ Ｐゴシック" charset="0"/>
              </a:rPr>
              <a:t>Add this shortcut link to MS Teams screen:</a:t>
            </a:r>
          </a:p>
          <a:p>
            <a:r>
              <a:rPr lang="en-GB" sz="1200" b="0" i="0" kern="1200" dirty="0">
                <a:solidFill>
                  <a:schemeClr val="tx1"/>
                </a:solidFill>
                <a:effectLst/>
                <a:latin typeface="Arial" charset="0"/>
                <a:ea typeface="ＭＳ Ｐゴシック" charset="0"/>
                <a:cs typeface="ＭＳ Ｐゴシック" charset="0"/>
                <a:hlinkClick r:id="rId3"/>
              </a:rPr>
              <a:t>https://www.uwe.ac.uk/about/faculties-and-departments/practice-support-net/professional-practice-contacts</a:t>
            </a:r>
            <a:endParaRPr lang="en-GB" sz="1200" b="0" i="0" kern="1200" dirty="0">
              <a:solidFill>
                <a:schemeClr val="tx1"/>
              </a:solidFill>
              <a:effectLst/>
              <a:latin typeface="Arial" charset="0"/>
              <a:ea typeface="ＭＳ Ｐゴシック" charset="0"/>
              <a:cs typeface="ＭＳ Ｐゴシック" charset="0"/>
            </a:endParaRPr>
          </a:p>
          <a:p>
            <a:br>
              <a:rPr lang="en-GB" sz="1200" b="0" i="0" kern="1200" dirty="0">
                <a:solidFill>
                  <a:schemeClr val="tx1"/>
                </a:solidFill>
                <a:effectLst/>
                <a:latin typeface="Arial" charset="0"/>
                <a:ea typeface="ＭＳ Ｐゴシック" charset="0"/>
                <a:cs typeface="ＭＳ Ｐゴシック" charset="0"/>
              </a:rPr>
            </a:br>
            <a:endParaRPr lang="en-GB" sz="1200" b="0" i="0" kern="1200" dirty="0">
              <a:solidFill>
                <a:schemeClr val="tx1"/>
              </a:solidFill>
              <a:effectLst/>
              <a:latin typeface="Arial" charset="0"/>
              <a:ea typeface="ＭＳ Ｐゴシック" charset="0"/>
              <a:cs typeface="ＭＳ Ｐゴシック" charset="0"/>
            </a:endParaRPr>
          </a:p>
          <a:p>
            <a:r>
              <a:rPr lang="en-GB" sz="1200" b="0" i="0" kern="1200" dirty="0">
                <a:solidFill>
                  <a:schemeClr val="tx1"/>
                </a:solidFill>
                <a:effectLst/>
                <a:latin typeface="Arial" charset="0"/>
                <a:ea typeface="ＭＳ Ｐゴシック" charset="0"/>
                <a:cs typeface="ＭＳ Ｐゴシック" charset="0"/>
              </a:rPr>
              <a:t>Documentation: navigate to Programme Guidance &gt; Future Nurse, describe PAD documents and OAR &gt; Open Part one PAD, briefly show the student pathway through Placement 1, Assessment of Proficiencies, Episode of Care, Medicines Management.</a:t>
            </a:r>
          </a:p>
          <a:p>
            <a:r>
              <a:rPr lang="en-GB" sz="1200" b="0" i="0" kern="1200" dirty="0">
                <a:solidFill>
                  <a:schemeClr val="tx1"/>
                </a:solidFill>
                <a:effectLst/>
                <a:latin typeface="Arial" charset="0"/>
                <a:ea typeface="ＭＳ Ｐゴシック" charset="0"/>
                <a:cs typeface="ＭＳ Ｐゴシック" charset="0"/>
              </a:rPr>
              <a:t>Add this shortcut link to MS Teams screen:</a:t>
            </a:r>
          </a:p>
          <a:p>
            <a:r>
              <a:rPr lang="en-GB" sz="1200" b="0" i="0" kern="1200" dirty="0">
                <a:solidFill>
                  <a:schemeClr val="tx1"/>
                </a:solidFill>
                <a:effectLst/>
                <a:latin typeface="Arial" charset="0"/>
                <a:ea typeface="ＭＳ Ｐゴシック" charset="0"/>
                <a:cs typeface="ＭＳ Ｐゴシック" charset="0"/>
                <a:hlinkClick r:id="rId4"/>
              </a:rPr>
              <a:t>https://www.uwe.ac.uk/about/faculties-and-departments/practice-support-net/programme-guidance/future-nurse</a:t>
            </a:r>
            <a:endParaRPr lang="en-GB" sz="1200" b="0" i="0" kern="1200" dirty="0">
              <a:solidFill>
                <a:schemeClr val="tx1"/>
              </a:solidFill>
              <a:effectLst/>
              <a:latin typeface="Arial" charset="0"/>
              <a:ea typeface="ＭＳ Ｐゴシック" charset="0"/>
              <a:cs typeface="ＭＳ Ｐゴシック" charset="0"/>
            </a:endParaRPr>
          </a:p>
          <a:p>
            <a:r>
              <a:rPr lang="en-GB" sz="1200" b="0" i="0" kern="1200" dirty="0">
                <a:solidFill>
                  <a:schemeClr val="tx1"/>
                </a:solidFill>
                <a:effectLst/>
                <a:latin typeface="Arial" charset="0"/>
                <a:ea typeface="ＭＳ Ｐゴシック" charset="0"/>
                <a:cs typeface="ＭＳ Ｐゴシック" charset="0"/>
              </a:rPr>
              <a:t>Go into </a:t>
            </a:r>
            <a:r>
              <a:rPr lang="en-GB" sz="1200" b="0" i="0" kern="1200" dirty="0" err="1">
                <a:solidFill>
                  <a:schemeClr val="tx1"/>
                </a:solidFill>
                <a:effectLst/>
                <a:latin typeface="Arial" charset="0"/>
                <a:ea typeface="ＭＳ Ｐゴシック" charset="0"/>
                <a:cs typeface="ＭＳ Ｐゴシック" charset="0"/>
              </a:rPr>
              <a:t>PSNet</a:t>
            </a:r>
            <a:r>
              <a:rPr lang="en-GB" sz="1200" b="0" i="0" kern="1200" dirty="0">
                <a:solidFill>
                  <a:schemeClr val="tx1"/>
                </a:solidFill>
                <a:effectLst/>
                <a:latin typeface="Arial" charset="0"/>
                <a:ea typeface="ＭＳ Ｐゴシック" charset="0"/>
                <a:cs typeface="ＭＳ Ｐゴシック" charset="0"/>
              </a:rPr>
              <a:t> and navigate on screen to:</a:t>
            </a:r>
          </a:p>
          <a:p>
            <a:r>
              <a:rPr lang="en-GB" sz="1200" b="0" i="0" kern="1200" dirty="0">
                <a:solidFill>
                  <a:schemeClr val="tx1"/>
                </a:solidFill>
                <a:effectLst/>
                <a:latin typeface="Arial" charset="0"/>
                <a:ea typeface="ＭＳ Ｐゴシック" charset="0"/>
                <a:cs typeface="ＭＳ Ｐゴシック" charset="0"/>
              </a:rPr>
              <a:t>Points of contact for Practice Support Line</a:t>
            </a:r>
          </a:p>
          <a:p>
            <a:r>
              <a:rPr lang="en-GB" sz="1200" b="0" i="0" kern="1200" dirty="0">
                <a:solidFill>
                  <a:schemeClr val="tx1"/>
                </a:solidFill>
                <a:effectLst/>
                <a:latin typeface="Arial" charset="0"/>
                <a:ea typeface="ＭＳ Ｐゴシック" charset="0"/>
                <a:cs typeface="ＭＳ Ｐゴシック" charset="0"/>
              </a:rPr>
              <a:t>Absence reporting line for students</a:t>
            </a:r>
          </a:p>
          <a:p>
            <a:r>
              <a:rPr lang="en-GB" sz="1200" b="0" i="0" kern="1200" dirty="0">
                <a:solidFill>
                  <a:schemeClr val="tx1"/>
                </a:solidFill>
                <a:effectLst/>
                <a:latin typeface="Arial" charset="0"/>
                <a:ea typeface="ＭＳ Ｐゴシック" charset="0"/>
                <a:cs typeface="ＭＳ Ｐゴシック" charset="0"/>
              </a:rPr>
              <a:t>Out of hours urgent welfare concerns</a:t>
            </a:r>
          </a:p>
          <a:p>
            <a:r>
              <a:rPr lang="en-GB" sz="1200" b="0" i="0" kern="1200" dirty="0">
                <a:solidFill>
                  <a:schemeClr val="tx1"/>
                </a:solidFill>
                <a:effectLst/>
                <a:latin typeface="Arial" charset="0"/>
                <a:ea typeface="ＭＳ Ｐゴシック" charset="0"/>
                <a:cs typeface="ＭＳ Ｐゴシック" charset="0"/>
              </a:rPr>
              <a:t>Add this shortcut link to MS Teams screen:</a:t>
            </a:r>
          </a:p>
          <a:p>
            <a:r>
              <a:rPr lang="en-GB" sz="1200" b="0" i="0" kern="1200" dirty="0">
                <a:solidFill>
                  <a:schemeClr val="tx1"/>
                </a:solidFill>
                <a:effectLst/>
                <a:latin typeface="Arial" charset="0"/>
                <a:ea typeface="ＭＳ Ｐゴシック" charset="0"/>
                <a:cs typeface="ＭＳ Ｐゴシック" charset="0"/>
                <a:hlinkClick r:id="rId3"/>
              </a:rPr>
              <a:t>https://www.uwe.ac.uk/about/faculties-and-departments/practice-support-net/professional-practice-contacts</a:t>
            </a:r>
            <a:endParaRPr lang="en-GB" sz="1200" b="0" i="0" kern="1200" dirty="0">
              <a:solidFill>
                <a:schemeClr val="tx1"/>
              </a:solidFill>
              <a:effectLst/>
              <a:latin typeface="Arial" charset="0"/>
              <a:ea typeface="ＭＳ Ｐゴシック" charset="0"/>
              <a:cs typeface="ＭＳ Ｐゴシック" charset="0"/>
            </a:endParaRPr>
          </a:p>
          <a:p>
            <a:br>
              <a:rPr lang="en-GB" sz="1200" b="0" i="0" kern="1200" dirty="0">
                <a:solidFill>
                  <a:schemeClr val="tx1"/>
                </a:solidFill>
                <a:effectLst/>
                <a:latin typeface="Arial" charset="0"/>
                <a:ea typeface="ＭＳ Ｐゴシック" charset="0"/>
                <a:cs typeface="ＭＳ Ｐゴシック" charset="0"/>
              </a:rPr>
            </a:br>
            <a:endParaRPr lang="en-GB" sz="1200" b="0" i="0" kern="1200" dirty="0">
              <a:solidFill>
                <a:schemeClr val="tx1"/>
              </a:solidFill>
              <a:effectLst/>
              <a:latin typeface="Arial" charset="0"/>
              <a:ea typeface="ＭＳ Ｐゴシック" charset="0"/>
              <a:cs typeface="ＭＳ Ｐゴシック" charset="0"/>
            </a:endParaRPr>
          </a:p>
          <a:p>
            <a:r>
              <a:rPr lang="en-GB" sz="1200" b="0" i="0" kern="1200" dirty="0">
                <a:solidFill>
                  <a:schemeClr val="tx1"/>
                </a:solidFill>
                <a:effectLst/>
                <a:latin typeface="Arial" charset="0"/>
                <a:ea typeface="ＭＳ Ｐゴシック" charset="0"/>
                <a:cs typeface="ＭＳ Ｐゴシック" charset="0"/>
              </a:rPr>
              <a:t>Documentation: navigate to Programme Guidance &gt; Future Nurse, describe PAD documents and OAR &gt; Open Part one PAD, briefly show the student pathway through Placement 1, Assessment of Proficiencies, Episode of Care, Medicines Management.</a:t>
            </a:r>
          </a:p>
          <a:p>
            <a:r>
              <a:rPr lang="en-GB" sz="1200" b="0" i="0" kern="1200" dirty="0">
                <a:solidFill>
                  <a:schemeClr val="tx1"/>
                </a:solidFill>
                <a:effectLst/>
                <a:latin typeface="Arial" charset="0"/>
                <a:ea typeface="ＭＳ Ｐゴシック" charset="0"/>
                <a:cs typeface="ＭＳ Ｐゴシック" charset="0"/>
              </a:rPr>
              <a:t>Add this shortcut link to MS Teams screen:</a:t>
            </a:r>
          </a:p>
          <a:p>
            <a:r>
              <a:rPr lang="en-GB" sz="1200" b="0" i="0" kern="1200">
                <a:solidFill>
                  <a:schemeClr val="tx1"/>
                </a:solidFill>
                <a:effectLst/>
                <a:latin typeface="Arial" charset="0"/>
                <a:ea typeface="ＭＳ Ｐゴシック" charset="0"/>
                <a:cs typeface="ＭＳ Ｐゴシック" charset="0"/>
                <a:hlinkClick r:id="rId4"/>
              </a:rPr>
              <a:t>https://www.uwe.ac.uk/about/faculties-and-departments/practice-support-net/programme-guidance/future-nurse</a:t>
            </a:r>
            <a:endParaRPr lang="en-GB" sz="1200" b="0" i="0" kern="1200">
              <a:solidFill>
                <a:schemeClr val="tx1"/>
              </a:solidFill>
              <a:effectLst/>
              <a:latin typeface="Arial" charset="0"/>
              <a:ea typeface="ＭＳ Ｐゴシック" charset="0"/>
              <a:cs typeface="ＭＳ Ｐゴシック" charset="0"/>
            </a:endParaRPr>
          </a:p>
          <a:p>
            <a:endParaRPr lang="en-US" altLang="en-US" dirty="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84" charset="-128"/>
              </a:defRPr>
            </a:lvl1pPr>
            <a:lvl2pPr marL="751920" indent="-289199" eaLnBrk="0" hangingPunct="0">
              <a:spcBef>
                <a:spcPct val="30000"/>
              </a:spcBef>
              <a:defRPr sz="1200">
                <a:solidFill>
                  <a:schemeClr val="tx1"/>
                </a:solidFill>
                <a:latin typeface="Arial" charset="0"/>
                <a:ea typeface="ＭＳ Ｐゴシック" pitchFamily="-84" charset="-128"/>
              </a:defRPr>
            </a:lvl2pPr>
            <a:lvl3pPr marL="1156800" indent="-231360" eaLnBrk="0" hangingPunct="0">
              <a:spcBef>
                <a:spcPct val="30000"/>
              </a:spcBef>
              <a:defRPr sz="1200">
                <a:solidFill>
                  <a:schemeClr val="tx1"/>
                </a:solidFill>
                <a:latin typeface="Arial" charset="0"/>
                <a:ea typeface="ＭＳ Ｐゴシック" pitchFamily="-84" charset="-128"/>
              </a:defRPr>
            </a:lvl3pPr>
            <a:lvl4pPr marL="1619520" indent="-231360" eaLnBrk="0" hangingPunct="0">
              <a:spcBef>
                <a:spcPct val="30000"/>
              </a:spcBef>
              <a:defRPr sz="1200">
                <a:solidFill>
                  <a:schemeClr val="tx1"/>
                </a:solidFill>
                <a:latin typeface="Arial" charset="0"/>
                <a:ea typeface="ＭＳ Ｐゴシック" pitchFamily="-84" charset="-128"/>
              </a:defRPr>
            </a:lvl4pPr>
            <a:lvl5pPr marL="2082239" indent="-231360" eaLnBrk="0" hangingPunct="0">
              <a:spcBef>
                <a:spcPct val="30000"/>
              </a:spcBef>
              <a:defRPr sz="1200">
                <a:solidFill>
                  <a:schemeClr val="tx1"/>
                </a:solidFill>
                <a:latin typeface="Arial" charset="0"/>
                <a:ea typeface="ＭＳ Ｐゴシック" pitchFamily="-84" charset="-128"/>
              </a:defRPr>
            </a:lvl5pPr>
            <a:lvl6pPr marL="2544960" indent="-231360" eaLnBrk="0" fontAlgn="base" hangingPunct="0">
              <a:spcBef>
                <a:spcPct val="30000"/>
              </a:spcBef>
              <a:spcAft>
                <a:spcPct val="0"/>
              </a:spcAft>
              <a:defRPr sz="1200">
                <a:solidFill>
                  <a:schemeClr val="tx1"/>
                </a:solidFill>
                <a:latin typeface="Arial" charset="0"/>
                <a:ea typeface="ＭＳ Ｐゴシック" pitchFamily="-84" charset="-128"/>
              </a:defRPr>
            </a:lvl6pPr>
            <a:lvl7pPr marL="3007680" indent="-231360" eaLnBrk="0" fontAlgn="base" hangingPunct="0">
              <a:spcBef>
                <a:spcPct val="30000"/>
              </a:spcBef>
              <a:spcAft>
                <a:spcPct val="0"/>
              </a:spcAft>
              <a:defRPr sz="1200">
                <a:solidFill>
                  <a:schemeClr val="tx1"/>
                </a:solidFill>
                <a:latin typeface="Arial" charset="0"/>
                <a:ea typeface="ＭＳ Ｐゴシック" pitchFamily="-84" charset="-128"/>
              </a:defRPr>
            </a:lvl7pPr>
            <a:lvl8pPr marL="3470400" indent="-231360" eaLnBrk="0" fontAlgn="base" hangingPunct="0">
              <a:spcBef>
                <a:spcPct val="30000"/>
              </a:spcBef>
              <a:spcAft>
                <a:spcPct val="0"/>
              </a:spcAft>
              <a:defRPr sz="1200">
                <a:solidFill>
                  <a:schemeClr val="tx1"/>
                </a:solidFill>
                <a:latin typeface="Arial" charset="0"/>
                <a:ea typeface="ＭＳ Ｐゴシック" pitchFamily="-84" charset="-128"/>
              </a:defRPr>
            </a:lvl8pPr>
            <a:lvl9pPr marL="3933119" indent="-231360" eaLnBrk="0" fontAlgn="base" hangingPunct="0">
              <a:spcBef>
                <a:spcPct val="30000"/>
              </a:spcBef>
              <a:spcAft>
                <a:spcPct val="0"/>
              </a:spcAft>
              <a:defRPr sz="1200">
                <a:solidFill>
                  <a:schemeClr val="tx1"/>
                </a:solidFill>
                <a:latin typeface="Arial"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6829A0-6191-4EC2-8BDD-246BE5913993}" type="slidenum">
              <a:rPr kumimoji="0" lang="en-GB" altLang="en-US" sz="12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1480219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25</a:t>
            </a:fld>
            <a:endParaRPr lang="en-US" altLang="en-US"/>
          </a:p>
        </p:txBody>
      </p:sp>
    </p:spTree>
    <p:extLst>
      <p:ext uri="{BB962C8B-B14F-4D97-AF65-F5344CB8AC3E}">
        <p14:creationId xmlns:p14="http://schemas.microsoft.com/office/powerpoint/2010/main" val="407127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purpose is to support the NMC requirements for mentors to transition and maintain the new Practice Supervisor and Assessor roles. So, through completing this session, you will be able to assume the new titles as practice supervisors and practice assessors. Before going on to explain what the changes to the NMC standards mean in practice, let’s just run through some of the things that have happened in the past few months and where we are now with students in practice.</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256459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386524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Supporting Students In Practice </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387375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illustrates the components of the 2019 standards as assessed in practice. The NMC has decided to call placements ‘episodes of care’ and while a student is within an ‘episode of care’ they will be assessed on ‘</a:t>
            </a:r>
            <a:r>
              <a:rPr lang="en-GB" b="1" dirty="0"/>
              <a:t>proficiencies</a:t>
            </a:r>
            <a:r>
              <a:rPr lang="en-GB" dirty="0"/>
              <a:t>’ rather than competencies, and these are arranged under 7 ‘</a:t>
            </a:r>
            <a:r>
              <a:rPr lang="en-GB" b="1" dirty="0"/>
              <a:t>platforms</a:t>
            </a:r>
            <a:r>
              <a:rPr lang="en-GB" dirty="0"/>
              <a:t>’ rather than the 4 domains with which we are all familiar. </a:t>
            </a:r>
          </a:p>
          <a:p>
            <a:endParaRPr lang="en-GB" dirty="0"/>
          </a:p>
          <a:p>
            <a:r>
              <a:rPr lang="en-GB" dirty="0"/>
              <a:t>The content of the proficiencies will not look too much different from what you are used to, but the new standards have highlighted and emphasised some aspects of care previously assessed only as competencies, so you can see promoting health and preventing ill health and improving safety and quality of care have become platforms in their own right. This is in line with the acknowledgement of the importance of primary and community care for future nurses, and to acknowledge the criticisms of care quality and patient safety in the past. </a:t>
            </a:r>
          </a:p>
          <a:p>
            <a:endParaRPr lang="en-GB" dirty="0"/>
          </a:p>
          <a:p>
            <a:r>
              <a:rPr lang="en-GB" dirty="0"/>
              <a:t>The NMC has recognised the need for nurses to have a shared core of proficiencies so one set of proficiencies apply to ALL fields of nursing (thus enabling graduates to work across settings), however, they stopped short of reintroducing the general nurse,  and registration to a specific field(s) of nursing practice continues. Where field differences are more evident in the assessment is within the skills annexes, one dedicated to communication and the other to nursing procedures. These indicate where greater field specific emphasis and depth of knowledge and proficiency is required</a:t>
            </a:r>
          </a:p>
          <a:p>
            <a:endParaRPr lang="en-GB" dirty="0"/>
          </a:p>
          <a:p>
            <a:r>
              <a:rPr lang="en-GB" dirty="0"/>
              <a:t>Future Nurses will be expected to take an evidence-based, person-centred approach to mental and physical care. By graduation it is expected adult nurse students, for example, will also have developed skills such as chest auscultation, care of people on IVs, venepuncture etc in preparation to deliver more complex care at home or closer to home settings. Inclusion of prescribing theory is now part of the proficiencies and a structured assessment of medication management is part of the assessment in placement. There is more information on this on the NMC website if you are interested.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85325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 the role of the practice supervisor is to facilitate learning, provide feedback, pastoral support – (though hopefully this is not a large part of the role), and to be aware of and manage concerns that might impact on student learning. The role of the practice assessor is to confirm the achievement of competence, by undertaking the episode of care assessment each placement, medicines management assessment each Part and signing off the documentation.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4658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evidence gained from colleagues/ non registered/ registered/ other professionals . The assessor is responsible for providing evidence as required by the programme teams at UWE of the student achievement</a:t>
            </a:r>
            <a:r>
              <a:rPr lang="en-GB" baseline="0" dirty="0"/>
              <a:t> or lack of achievement. The NMC recognise that failing students can be difficult and that all assessment decisions must be evidence based. Practice Assessors and Academic Assessors pass or fail students in all placements.</a:t>
            </a:r>
          </a:p>
          <a:p>
            <a:endParaRPr lang="en-GB" baseline="0" dirty="0"/>
          </a:p>
          <a:p>
            <a:r>
              <a:rPr lang="en-GB" baseline="0" dirty="0"/>
              <a:t>You can find out more information from the </a:t>
            </a:r>
            <a:r>
              <a:rPr lang="en-GB" baseline="0" dirty="0" err="1"/>
              <a:t>PSNet</a:t>
            </a:r>
            <a:r>
              <a:rPr lang="en-GB" baseline="0" dirty="0"/>
              <a:t> or education lead . </a:t>
            </a:r>
            <a:r>
              <a:rPr lang="en-GB" altLang="en-US" dirty="0"/>
              <a:t>The student experience in placement is enhanced when the PS/PA and team have planned the initial contact and learning opportunities available. Student nurses report how much they enjoy working with their PS/PA’s and how being made to feel welcomed at the start by the team makes them feel valued. If a student does not know the name of their PS/PA’s at the start this can create anxiety and decrease their confidence in the learning environment. Demonstrating that the PS/PA’s and team have control over the student’s learning opportunities will often result in the student maintaining focus and responding positively to feedback. The midpoint review is viewed as a positive event in the students time in placement, focusing on improvements to be made for the remainder of the time as well as learning outcomes and skills already achieved. However, it is good practice to raise concerns with the student’s performance early and not wait till the midpoint review. This helps them understand and be guided by the mentor on how they can demonstrate improvements in their practice and reduce the risk of failing in practice.</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6054CD-9D99-4B9E-9EE1-674DE407FF5D}"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99589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Students love being in placement, and we generally have very good and positive feedback from the evaluations students submit at the end of their placements. However, criticisms that students sometimes give, tend to be about supernumerary status not being observed – that they can’t meet their learning needs due to care needs in the setting - or that they are not able to get ‘hands on’ practice and are expected to observe rather than practice skills. The NMC has produced a useful slogan – students aren’t in the numbers; they are in the team. This is just a reminder that students are in placement to learn to be nurses, that might mean pitching in when the ward is busy, they can be very useful – but not to the exclusion of other learning opportunities that have been agreed. </a:t>
            </a:r>
          </a:p>
          <a:p>
            <a:r>
              <a:rPr lang="en-US" altLang="en-US" dirty="0">
                <a:latin typeface="Arial" panose="020B0604020202020204" pitchFamily="34" charset="0"/>
              </a:rPr>
              <a:t>This is for</a:t>
            </a:r>
            <a:r>
              <a:rPr lang="en-US" altLang="en-US" baseline="0" dirty="0">
                <a:latin typeface="Arial" panose="020B0604020202020204" pitchFamily="34" charset="0"/>
              </a:rPr>
              <a:t> TNA’s - </a:t>
            </a:r>
            <a:r>
              <a:rPr lang="en-US" altLang="en-US" dirty="0">
                <a:latin typeface="Arial" panose="020B0604020202020204" pitchFamily="34" charset="0"/>
              </a:rPr>
              <a:t>*Protected time and off</a:t>
            </a:r>
            <a:r>
              <a:rPr lang="en-US" altLang="en-US" baseline="0" dirty="0">
                <a:latin typeface="Arial" panose="020B0604020202020204" pitchFamily="34" charset="0"/>
              </a:rPr>
              <a:t> the job learning </a:t>
            </a:r>
          </a:p>
          <a:p>
            <a:pPr rtl="0" fontAlgn="base"/>
            <a:endParaRPr lang="en-GB" sz="1200" b="1" i="0" kern="1200" dirty="0">
              <a:solidFill>
                <a:schemeClr val="tx1"/>
              </a:solidFill>
              <a:effectLst/>
              <a:latin typeface="Arial" charset="0"/>
              <a:ea typeface="ＭＳ Ｐゴシック" charset="0"/>
              <a:cs typeface="ＭＳ Ｐゴシック" charset="0"/>
            </a:endParaRPr>
          </a:p>
          <a:p>
            <a:pPr rtl="0" fontAlgn="base"/>
            <a:r>
              <a:rPr lang="en-GB" sz="1200" b="1" i="0" kern="1200" dirty="0">
                <a:solidFill>
                  <a:schemeClr val="tx1"/>
                </a:solidFill>
                <a:effectLst/>
                <a:latin typeface="Arial" charset="0"/>
                <a:ea typeface="ＭＳ Ｐゴシック" charset="0"/>
                <a:cs typeface="ＭＳ Ｐゴシック" charset="0"/>
              </a:rPr>
              <a:t>NMC Standards Framework - </a:t>
            </a:r>
            <a:r>
              <a:rPr lang="en-US" sz="1200" b="0" i="0" kern="1200" dirty="0">
                <a:solidFill>
                  <a:schemeClr val="tx1"/>
                </a:solidFill>
                <a:effectLst/>
                <a:latin typeface="Arial" charset="0"/>
                <a:ea typeface="ＭＳ Ｐゴシック" charset="0"/>
                <a:cs typeface="ＭＳ Ｐゴシック" charset="0"/>
              </a:rPr>
              <a:t> </a:t>
            </a:r>
          </a:p>
          <a:p>
            <a:pPr rtl="0" fontAlgn="base"/>
            <a:r>
              <a:rPr lang="en-GB" sz="1200" b="1" i="0" kern="1200" dirty="0">
                <a:solidFill>
                  <a:schemeClr val="tx1"/>
                </a:solidFill>
                <a:effectLst/>
                <a:latin typeface="Arial" charset="0"/>
                <a:ea typeface="ＭＳ Ｐゴシック" charset="0"/>
                <a:cs typeface="ＭＳ Ｐゴシック" charset="0"/>
              </a:rPr>
              <a:t>3.4 Approved education institutions, together with practice learning partners, must ensure that all students:</a:t>
            </a:r>
            <a:r>
              <a:rPr lang="en-GB" sz="1200" b="0" i="0" kern="1200" dirty="0">
                <a:solidFill>
                  <a:schemeClr val="tx1"/>
                </a:solidFill>
                <a:effectLst/>
                <a:latin typeface="Arial" charset="0"/>
                <a:ea typeface="ＭＳ Ｐゴシック" charset="0"/>
                <a:cs typeface="ＭＳ Ｐゴシック" charset="0"/>
              </a:rPr>
              <a:t>  are enabled to learn and are assessed using a range of methods, including technology enhanced and simulation-based learning appropriate for their programme as necessary for safe and effective practice </a:t>
            </a:r>
            <a:r>
              <a:rPr lang="en-US" sz="1200" b="0" i="0" kern="1200" dirty="0">
                <a:solidFill>
                  <a:schemeClr val="tx1"/>
                </a:solidFill>
                <a:effectLst/>
                <a:latin typeface="Arial" charset="0"/>
                <a:ea typeface="ＭＳ Ｐゴシック" charset="0"/>
                <a:cs typeface="ＭＳ Ｐゴシック" charset="0"/>
              </a:rPr>
              <a:t> </a:t>
            </a:r>
          </a:p>
          <a:p>
            <a:pPr rtl="0" fontAlgn="base"/>
            <a:r>
              <a:rPr lang="en-GB" sz="1200" b="0" i="0" kern="1200" dirty="0">
                <a:solidFill>
                  <a:schemeClr val="tx1"/>
                </a:solidFill>
                <a:effectLst/>
                <a:latin typeface="Arial" charset="0"/>
                <a:ea typeface="ＭＳ Ｐゴシック" charset="0"/>
                <a:cs typeface="ＭＳ Ｐゴシック" charset="0"/>
              </a:rPr>
              <a:t>3.5 are supervised and supported in practice learning in accordance with the NMC Standards for student supervision and assessment </a:t>
            </a:r>
            <a:r>
              <a:rPr lang="en-US" sz="1200" b="0" i="0" kern="1200" dirty="0">
                <a:solidFill>
                  <a:schemeClr val="tx1"/>
                </a:solidFill>
                <a:effectLst/>
                <a:latin typeface="Arial" charset="0"/>
                <a:ea typeface="ＭＳ Ｐゴシック" charset="0"/>
                <a:cs typeface="ＭＳ Ｐゴシック" charset="0"/>
              </a:rPr>
              <a:t> </a:t>
            </a:r>
          </a:p>
          <a:p>
            <a:pPr rtl="0" fontAlgn="base"/>
            <a:r>
              <a:rPr lang="en-GB" sz="1200" b="0" i="0" kern="1200" dirty="0">
                <a:solidFill>
                  <a:schemeClr val="tx1"/>
                </a:solidFill>
                <a:effectLst/>
                <a:latin typeface="Arial" charset="0"/>
                <a:ea typeface="ＭＳ Ｐゴシック" charset="0"/>
                <a:cs typeface="ＭＳ Ｐゴシック" charset="0"/>
              </a:rPr>
              <a:t>3.6 are supervised according to their individual learning needs, proficiency and confidence</a:t>
            </a:r>
            <a:r>
              <a:rPr lang="en-US" sz="1200" b="0" i="0" kern="1200" dirty="0">
                <a:solidFill>
                  <a:schemeClr val="tx1"/>
                </a:solidFill>
                <a:effectLst/>
                <a:latin typeface="Arial" charset="0"/>
                <a:ea typeface="ＭＳ Ｐゴシック" charset="0"/>
                <a:cs typeface="ＭＳ Ｐゴシック" charset="0"/>
              </a:rPr>
              <a:t> </a:t>
            </a:r>
          </a:p>
          <a:p>
            <a:pPr rtl="0" fontAlgn="base"/>
            <a:r>
              <a:rPr lang="en-GB" sz="1200" b="0" i="0" kern="1200" dirty="0">
                <a:solidFill>
                  <a:schemeClr val="tx1"/>
                </a:solidFill>
                <a:effectLst/>
                <a:latin typeface="Arial" charset="0"/>
                <a:ea typeface="ＭＳ Ｐゴシック" charset="0"/>
                <a:cs typeface="ＭＳ Ｐゴシック" charset="0"/>
              </a:rPr>
              <a:t>Definition of Simulation: an artificial representation of a real-world practice scenario that supports student development and assessment through experiential learning with the opportunity for repetition, feedback, evaluation and reflection. Effective simulation facilitates safety by enhancing knowledge, behaviours and skills.</a:t>
            </a:r>
            <a:r>
              <a:rPr lang="en-US" sz="1200" b="0" i="0" kern="1200" dirty="0">
                <a:solidFill>
                  <a:schemeClr val="tx1"/>
                </a:solidFill>
                <a:effectLst/>
                <a:latin typeface="Arial" charset="0"/>
                <a:ea typeface="ＭＳ Ｐゴシック" charset="0"/>
                <a:cs typeface="ＭＳ Ｐゴシック" charset="0"/>
              </a:rPr>
              <a:t> </a:t>
            </a:r>
          </a:p>
          <a:p>
            <a:endParaRPr lang="en-US" altLang="en-US" dirty="0">
              <a:latin typeface="Arial" panose="020B0604020202020204" pitchFamily="34" charset="0"/>
            </a:endParaRPr>
          </a:p>
        </p:txBody>
      </p:sp>
      <p:sp>
        <p:nvSpPr>
          <p:cNvPr id="798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A83BE-1BE2-4849-9141-4740A297E70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9801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958CB2"/>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8" y="-1588"/>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0" y="1886400"/>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40800" y="1972800"/>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40800"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40800" y="2876400"/>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981075"/>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FB760E-1E0D-4F76-8FFF-93252FEEB33F}" type="datetimeFigureOut">
              <a:rPr lang="en-GB" smtClean="0"/>
              <a:t>13/07/2023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B1078-2C05-4054-A67A-EB8E3BDD38FE}" type="slidenum">
              <a:rPr lang="en-GB" smtClean="0"/>
              <a:t>‹#›</a:t>
            </a:fld>
            <a:endParaRPr lang="en-GB"/>
          </a:p>
        </p:txBody>
      </p:sp>
    </p:spTree>
    <p:extLst>
      <p:ext uri="{BB962C8B-B14F-4D97-AF65-F5344CB8AC3E}">
        <p14:creationId xmlns:p14="http://schemas.microsoft.com/office/powerpoint/2010/main" val="225642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FB760E-1E0D-4F76-8FFF-93252FEEB33F}" type="datetimeFigureOut">
              <a:rPr lang="en-GB" smtClean="0"/>
              <a:t>13/07/2023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2B1078-2C05-4054-A67A-EB8E3BDD38FE}" type="slidenum">
              <a:rPr lang="en-GB" smtClean="0"/>
              <a:t>‹#›</a:t>
            </a:fld>
            <a:endParaRPr lang="en-GB"/>
          </a:p>
        </p:txBody>
      </p:sp>
    </p:spTree>
    <p:extLst>
      <p:ext uri="{BB962C8B-B14F-4D97-AF65-F5344CB8AC3E}">
        <p14:creationId xmlns:p14="http://schemas.microsoft.com/office/powerpoint/2010/main" val="3616262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US"/>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59875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6728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rtlCol="0">
            <a:normAutofit/>
          </a:bodyPr>
          <a:lstStyle/>
          <a:p>
            <a:pPr lvl="0"/>
            <a:endParaRPr lang="en-GB" noProof="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84" charset="0"/>
                <a:ea typeface="+mn-ea"/>
                <a:cs typeface="+mn-cs"/>
              </a:defRPr>
            </a:lvl1pPr>
          </a:lstStyle>
          <a:p>
            <a:pPr>
              <a:defRPr/>
            </a:pPr>
            <a:fld id="{4C84B2B3-6589-4A92-A561-7EF7B9970C0A}" type="datetime1">
              <a:rPr lang="en-US" smtClean="0"/>
              <a:t>7/13/2023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EA4A08-3912-4371-9DB3-598AB671CFAC}" type="slidenum">
              <a:rPr lang="en-GB" altLang="en-US"/>
              <a:pPr>
                <a:defRPr/>
              </a:pPr>
              <a:t>‹#›</a:t>
            </a:fld>
            <a:endParaRPr lang="en-GB" altLang="en-US"/>
          </a:p>
        </p:txBody>
      </p:sp>
    </p:spTree>
    <p:extLst>
      <p:ext uri="{BB962C8B-B14F-4D97-AF65-F5344CB8AC3E}">
        <p14:creationId xmlns:p14="http://schemas.microsoft.com/office/powerpoint/2010/main" val="2905365866"/>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9E8FF6E-DBA2-42D3-91AD-E861F720B016}" type="datetime1">
              <a:rPr lang="en-US" altLang="en-US" smtClean="0"/>
              <a:t>7/13/2023</a:t>
            </a:fld>
            <a:endParaRPr lang="en-GB"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251368-40D7-43D3-8335-023664BD248F}" type="slidenum">
              <a:rPr lang="en-GB" altLang="en-US"/>
              <a:pPr>
                <a:defRPr/>
              </a:pPr>
              <a:t>‹#›</a:t>
            </a:fld>
            <a:endParaRPr lang="en-GB" altLang="en-US"/>
          </a:p>
        </p:txBody>
      </p:sp>
    </p:spTree>
    <p:extLst>
      <p:ext uri="{BB962C8B-B14F-4D97-AF65-F5344CB8AC3E}">
        <p14:creationId xmlns:p14="http://schemas.microsoft.com/office/powerpoint/2010/main" val="2380025718"/>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US"/>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598752"/>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6713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FE45D84-7B3A-4768-9130-EE7D55C0747C}" type="datetime1">
              <a:rPr lang="en-US" altLang="en-US" smtClean="0"/>
              <a:t>7/13/2023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692F18E-31EF-4721-950F-90487D03B784}" type="slidenum">
              <a:rPr lang="en-GB" altLang="en-US"/>
              <a:pPr>
                <a:defRPr/>
              </a:pPr>
              <a:t>‹#›</a:t>
            </a:fld>
            <a:endParaRPr lang="en-GB" altLang="en-US"/>
          </a:p>
        </p:txBody>
      </p:sp>
    </p:spTree>
    <p:extLst>
      <p:ext uri="{BB962C8B-B14F-4D97-AF65-F5344CB8AC3E}">
        <p14:creationId xmlns:p14="http://schemas.microsoft.com/office/powerpoint/2010/main" val="1227847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FEC73AB-54F4-4E92-9898-27192E897522}" type="datetime1">
              <a:rPr lang="en-US" altLang="en-US" smtClean="0"/>
              <a:t>7/13/2023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D5ECE21-1BCC-4A78-8ED2-387CC784EC91}" type="slidenum">
              <a:rPr lang="en-GB" altLang="en-US"/>
              <a:pPr>
                <a:defRPr/>
              </a:pPr>
              <a:t>‹#›</a:t>
            </a:fld>
            <a:endParaRPr lang="en-GB" altLang="en-US"/>
          </a:p>
        </p:txBody>
      </p:sp>
    </p:spTree>
    <p:extLst>
      <p:ext uri="{BB962C8B-B14F-4D97-AF65-F5344CB8AC3E}">
        <p14:creationId xmlns:p14="http://schemas.microsoft.com/office/powerpoint/2010/main" val="1573306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6E06D5-4FB0-4422-BDE0-FA0D0BF29E94}" type="datetime1">
              <a:rPr lang="en-US" altLang="en-US" smtClean="0"/>
              <a:t>7/13/2023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C22FECB-E8BA-4EF0-9010-B8533A9E25FB}" type="slidenum">
              <a:rPr lang="en-GB" altLang="en-US"/>
              <a:pPr>
                <a:defRPr/>
              </a:pPr>
              <a:t>‹#›</a:t>
            </a:fld>
            <a:endParaRPr lang="en-GB" altLang="en-US"/>
          </a:p>
        </p:txBody>
      </p:sp>
    </p:spTree>
    <p:extLst>
      <p:ext uri="{BB962C8B-B14F-4D97-AF65-F5344CB8AC3E}">
        <p14:creationId xmlns:p14="http://schemas.microsoft.com/office/powerpoint/2010/main" val="18037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94826615-F788-4AE1-A268-4E11057EDAC5}" type="datetime1">
              <a:rPr lang="en-US" altLang="en-US" smtClean="0"/>
              <a:t>7/13/2023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F611C9E-06E0-411E-AC4F-3CB5F125CF9F}" type="slidenum">
              <a:rPr lang="en-GB" altLang="en-US"/>
              <a:pPr>
                <a:defRPr/>
              </a:pPr>
              <a:t>‹#›</a:t>
            </a:fld>
            <a:endParaRPr lang="en-GB" altLang="en-US"/>
          </a:p>
        </p:txBody>
      </p:sp>
    </p:spTree>
    <p:extLst>
      <p:ext uri="{BB962C8B-B14F-4D97-AF65-F5344CB8AC3E}">
        <p14:creationId xmlns:p14="http://schemas.microsoft.com/office/powerpoint/2010/main" val="2949777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45D258E-DB6C-46C7-A315-6F4650B4CB3C}" type="datetime1">
              <a:rPr lang="en-US" altLang="en-US" smtClean="0"/>
              <a:t>7/13/2023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F6E29FB-479B-43C5-B53D-5B7269266FBC}" type="slidenum">
              <a:rPr lang="en-GB" altLang="en-US"/>
              <a:pPr>
                <a:defRPr/>
              </a:pPr>
              <a:t>‹#›</a:t>
            </a:fld>
            <a:endParaRPr lang="en-GB" altLang="en-US"/>
          </a:p>
        </p:txBody>
      </p:sp>
    </p:spTree>
    <p:extLst>
      <p:ext uri="{BB962C8B-B14F-4D97-AF65-F5344CB8AC3E}">
        <p14:creationId xmlns:p14="http://schemas.microsoft.com/office/powerpoint/2010/main" val="3124126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A6DCB87-0E0F-4174-A517-EEB9FB43132E}" type="datetime1">
              <a:rPr lang="en-US" altLang="en-US" smtClean="0"/>
              <a:t>7/13/2023</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6E45AE5-8F86-4553-B2CA-51D3BB97B1F9}" type="slidenum">
              <a:rPr lang="en-GB" altLang="en-US"/>
              <a:pPr>
                <a:defRPr/>
              </a:pPr>
              <a:t>‹#›</a:t>
            </a:fld>
            <a:endParaRPr lang="en-GB" altLang="en-US"/>
          </a:p>
        </p:txBody>
      </p:sp>
    </p:spTree>
    <p:extLst>
      <p:ext uri="{BB962C8B-B14F-4D97-AF65-F5344CB8AC3E}">
        <p14:creationId xmlns:p14="http://schemas.microsoft.com/office/powerpoint/2010/main" val="556458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61D68F-8AEF-48EB-8948-24B8E247B678}" type="datetime1">
              <a:rPr lang="en-US" altLang="en-US" smtClean="0"/>
              <a:t>7/13/2023</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9EC5DB9-2016-4C5A-9624-FBE6E450258F}" type="slidenum">
              <a:rPr lang="en-GB" altLang="en-US"/>
              <a:pPr>
                <a:defRPr/>
              </a:pPr>
              <a:t>‹#›</a:t>
            </a:fld>
            <a:endParaRPr lang="en-GB" altLang="en-US"/>
          </a:p>
        </p:txBody>
      </p:sp>
    </p:spTree>
    <p:extLst>
      <p:ext uri="{BB962C8B-B14F-4D97-AF65-F5344CB8AC3E}">
        <p14:creationId xmlns:p14="http://schemas.microsoft.com/office/powerpoint/2010/main" val="1120773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406AE4-2A46-4C60-8243-58AC7A667B6F}" type="datetime1">
              <a:rPr lang="en-US" altLang="en-US" smtClean="0"/>
              <a:t>7/13/2023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140C5DF-8409-490D-A587-DE520C080906}" type="slidenum">
              <a:rPr lang="en-GB" altLang="en-US"/>
              <a:pPr>
                <a:defRPr/>
              </a:pPr>
              <a:t>‹#›</a:t>
            </a:fld>
            <a:endParaRPr lang="en-GB" altLang="en-US"/>
          </a:p>
        </p:txBody>
      </p:sp>
    </p:spTree>
    <p:extLst>
      <p:ext uri="{BB962C8B-B14F-4D97-AF65-F5344CB8AC3E}">
        <p14:creationId xmlns:p14="http://schemas.microsoft.com/office/powerpoint/2010/main" val="1881773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8424CD-7C74-4EFC-9ADC-4370647280C7}" type="datetime1">
              <a:rPr lang="en-US" altLang="en-US" smtClean="0"/>
              <a:t>7/13/2023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6E6838A-D66B-40F7-B18A-6C7EB87C34AA}" type="slidenum">
              <a:rPr lang="en-GB" altLang="en-US"/>
              <a:pPr>
                <a:defRPr/>
              </a:pPr>
              <a:t>‹#›</a:t>
            </a:fld>
            <a:endParaRPr lang="en-GB" altLang="en-US"/>
          </a:p>
        </p:txBody>
      </p:sp>
    </p:spTree>
    <p:extLst>
      <p:ext uri="{BB962C8B-B14F-4D97-AF65-F5344CB8AC3E}">
        <p14:creationId xmlns:p14="http://schemas.microsoft.com/office/powerpoint/2010/main" val="3824169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949A031-7F27-4B1C-912A-757AC0617737}" type="datetime1">
              <a:rPr lang="en-US" altLang="en-US" smtClean="0"/>
              <a:t>7/13/2023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17A4ED8-BD24-46C5-BFC1-B578E2B4577B}" type="slidenum">
              <a:rPr lang="en-GB" altLang="en-US"/>
              <a:pPr>
                <a:defRPr/>
              </a:pPr>
              <a:t>‹#›</a:t>
            </a:fld>
            <a:endParaRPr lang="en-GB" altLang="en-US"/>
          </a:p>
        </p:txBody>
      </p:sp>
    </p:spTree>
    <p:extLst>
      <p:ext uri="{BB962C8B-B14F-4D97-AF65-F5344CB8AC3E}">
        <p14:creationId xmlns:p14="http://schemas.microsoft.com/office/powerpoint/2010/main" val="1022394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8412965-0369-46A8-BCED-9551EBCCAF09}" type="datetime1">
              <a:rPr lang="en-US" altLang="en-US" smtClean="0"/>
              <a:t>7/13/2023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D46DD0D-C0C5-45C7-B45F-DEA21C24AF00}" type="slidenum">
              <a:rPr lang="en-GB" altLang="en-US"/>
              <a:pPr>
                <a:defRPr/>
              </a:pPr>
              <a:t>‹#›</a:t>
            </a:fld>
            <a:endParaRPr lang="en-GB" altLang="en-US"/>
          </a:p>
        </p:txBody>
      </p:sp>
    </p:spTree>
    <p:extLst>
      <p:ext uri="{BB962C8B-B14F-4D97-AF65-F5344CB8AC3E}">
        <p14:creationId xmlns:p14="http://schemas.microsoft.com/office/powerpoint/2010/main" val="2389888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en-GB" noProof="0"/>
          </a:p>
        </p:txBody>
      </p:sp>
      <p:sp>
        <p:nvSpPr>
          <p:cNvPr id="4" name="Date Placeholder 3"/>
          <p:cNvSpPr>
            <a:spLocks noGrp="1"/>
          </p:cNvSpPr>
          <p:nvPr>
            <p:ph type="dt" sz="half" idx="10"/>
          </p:nvPr>
        </p:nvSpPr>
        <p:spPr/>
        <p:txBody>
          <a:bodyPr/>
          <a:lstStyle>
            <a:lvl1pPr>
              <a:defRPr>
                <a:latin typeface="Arial" pitchFamily="-84" charset="0"/>
                <a:ea typeface="+mn-ea"/>
                <a:cs typeface="+mn-cs"/>
              </a:defRPr>
            </a:lvl1pPr>
          </a:lstStyle>
          <a:p>
            <a:pPr>
              <a:defRPr/>
            </a:pPr>
            <a:fld id="{3F6BB525-01B8-4A6A-8383-2594C27EC2FB}" type="datetime1">
              <a:rPr lang="en-US" smtClean="0"/>
              <a:t>7/13/2023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1310DB-D7C3-4808-B0B3-DC00B477C997}" type="slidenum">
              <a:rPr lang="en-GB" altLang="en-US"/>
              <a:pPr>
                <a:defRPr/>
              </a:pPr>
              <a:t>‹#›</a:t>
            </a:fld>
            <a:endParaRPr lang="en-GB" altLang="en-US"/>
          </a:p>
        </p:txBody>
      </p:sp>
    </p:spTree>
    <p:extLst>
      <p:ext uri="{BB962C8B-B14F-4D97-AF65-F5344CB8AC3E}">
        <p14:creationId xmlns:p14="http://schemas.microsoft.com/office/powerpoint/2010/main" val="614765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Main presentation title slide">
    <p:bg>
      <p:bgPr>
        <a:solidFill>
          <a:srgbClr val="6DA463"/>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US"/>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US"/>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US"/>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US"/>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US"/>
              <a:t>Click to edit Master text styles</a:t>
            </a:r>
          </a:p>
        </p:txBody>
      </p:sp>
    </p:spTree>
    <p:extLst>
      <p:ext uri="{BB962C8B-B14F-4D97-AF65-F5344CB8AC3E}">
        <p14:creationId xmlns:p14="http://schemas.microsoft.com/office/powerpoint/2010/main" val="1799430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3" name="Text Placeholder 2"/>
          <p:cNvSpPr>
            <a:spLocks noGrp="1"/>
          </p:cNvSpPr>
          <p:nvPr>
            <p:ph type="body" sz="quarter" idx="14"/>
          </p:nvPr>
        </p:nvSpPr>
        <p:spPr>
          <a:xfrm>
            <a:off x="827584" y="1557214"/>
            <a:ext cx="6587628" cy="4536082"/>
          </a:xfrm>
          <a:prstGeom prst="rect">
            <a:avLst/>
          </a:prstGeom>
        </p:spPr>
        <p:txBody>
          <a:bodyPr vert="horz"/>
          <a:lstStyle>
            <a:lvl1pPr marL="0" indent="0">
              <a:lnSpc>
                <a:spcPts val="2400"/>
              </a:lnSpc>
              <a:spcBef>
                <a:spcPts val="0"/>
              </a:spcBef>
              <a:spcAft>
                <a:spcPts val="1000"/>
              </a:spcAft>
              <a:buFontTx/>
              <a:buNone/>
              <a:defRPr sz="1600">
                <a:solidFill>
                  <a:schemeClr val="tx1"/>
                </a:solidFill>
                <a:latin typeface="Tahoma" charset="0"/>
                <a:cs typeface="Tahoma" charset="0"/>
              </a:defRPr>
            </a:lvl1pPr>
            <a:lvl2pPr marL="0" indent="-270000">
              <a:lnSpc>
                <a:spcPts val="2400"/>
              </a:lnSpc>
              <a:buClr>
                <a:srgbClr val="958CB2"/>
              </a:buClr>
              <a:buFont typeface="Arial"/>
              <a:buChar char="•"/>
              <a:defRPr sz="1600">
                <a:solidFill>
                  <a:schemeClr val="tx1"/>
                </a:solidFill>
                <a:latin typeface="Tahoma" charset="0"/>
                <a:cs typeface="Tahoma" charset="0"/>
              </a:defRPr>
            </a:lvl2pPr>
            <a:lvl3pPr marL="540000" indent="-270000">
              <a:lnSpc>
                <a:spcPts val="2400"/>
              </a:lnSpc>
              <a:buClr>
                <a:srgbClr val="958CB2"/>
              </a:buClr>
              <a:buFont typeface="Courier New"/>
              <a:buChar char="o"/>
              <a:defRPr sz="1600">
                <a:solidFill>
                  <a:schemeClr val="tx1"/>
                </a:solidFill>
                <a:latin typeface="Tahoma" charset="0"/>
                <a:cs typeface="Tahoma" charset="0"/>
              </a:defRPr>
            </a:lvl3pPr>
            <a:lvl4pPr marL="828000" indent="-270000">
              <a:lnSpc>
                <a:spcPts val="2400"/>
              </a:lnSpc>
              <a:buClr>
                <a:srgbClr val="958CB2"/>
              </a:buClr>
              <a:defRPr sz="1600">
                <a:solidFill>
                  <a:schemeClr val="tx1"/>
                </a:solidFill>
                <a:latin typeface="Tahoma" charset="0"/>
                <a:cs typeface="Tahoma"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0691223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598752"/>
                </a:solidFill>
                <a:latin typeface="Georgia" charset="0"/>
                <a:ea typeface="Georgia" charset="0"/>
                <a:cs typeface="Georgia" charset="0"/>
              </a:defRPr>
            </a:lvl1pPr>
          </a:lstStyle>
          <a:p>
            <a:pPr lvl="0"/>
            <a:r>
              <a:rPr lang="en-US"/>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US"/>
              <a:t>Click to edit Master text styles</a:t>
            </a:r>
          </a:p>
        </p:txBody>
      </p:sp>
    </p:spTree>
    <p:extLst>
      <p:ext uri="{BB962C8B-B14F-4D97-AF65-F5344CB8AC3E}">
        <p14:creationId xmlns:p14="http://schemas.microsoft.com/office/powerpoint/2010/main" val="132425931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US"/>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59875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36474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US"/>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598752"/>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540194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US"/>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US"/>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US"/>
              <a:t>Click to edit Master text styles</a:t>
            </a:r>
          </a:p>
        </p:txBody>
      </p:sp>
    </p:spTree>
    <p:extLst>
      <p:ext uri="{BB962C8B-B14F-4D97-AF65-F5344CB8AC3E}">
        <p14:creationId xmlns:p14="http://schemas.microsoft.com/office/powerpoint/2010/main" val="100660770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US"/>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83318363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US"/>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4251838478"/>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US"/>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67157433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US"/>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charset="0"/>
                <a:ea typeface="Georgia" charset="0"/>
                <a:cs typeface="Georgia" charset="0"/>
              </a:defRPr>
            </a:lvl1pPr>
          </a:lstStyle>
          <a:p>
            <a:pPr lvl="0"/>
            <a:r>
              <a:rPr lang="en-US"/>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340648504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764704"/>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5011249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2C9C6A3-F85C-49F4-BCC4-F19DC9351A1C}" type="datetime1">
              <a:rPr lang="en-US" altLang="en-US" smtClean="0"/>
              <a:t>7/13/2023</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482A9C-6D32-4055-826A-3BE7558E7D6E}" type="slidenum">
              <a:rPr lang="en-GB" altLang="en-US"/>
              <a:pPr>
                <a:defRPr/>
              </a:pPr>
              <a:t>‹#›</a:t>
            </a:fld>
            <a:endParaRPr lang="en-GB" altLang="en-US"/>
          </a:p>
        </p:txBody>
      </p:sp>
    </p:spTree>
    <p:extLst>
      <p:ext uri="{BB962C8B-B14F-4D97-AF65-F5344CB8AC3E}">
        <p14:creationId xmlns:p14="http://schemas.microsoft.com/office/powerpoint/2010/main" val="34853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5"/>
          </p:nvPr>
        </p:nvSpPr>
        <p:spPr>
          <a:xfrm>
            <a:off x="827584" y="1557214"/>
            <a:ext cx="6587628" cy="4680098"/>
          </a:xfrm>
          <a:prstGeom prst="rect">
            <a:avLst/>
          </a:prstGeom>
        </p:spPr>
        <p:txBody>
          <a:bodyPr/>
          <a:lstStyle>
            <a:lvl1pPr marL="0" indent="0">
              <a:lnSpc>
                <a:spcPts val="2400"/>
              </a:lnSpc>
              <a:spcAft>
                <a:spcPts val="1000"/>
              </a:spcAft>
              <a:buFontTx/>
              <a:buNone/>
              <a:defRPr sz="1600">
                <a:solidFill>
                  <a:schemeClr val="tx1"/>
                </a:solidFill>
                <a:latin typeface="Tahoma" charset="0"/>
                <a:ea typeface="Tahoma" charset="0"/>
                <a:cs typeface="Tahoma" charset="0"/>
              </a:defRPr>
            </a:lvl1pPr>
            <a:lvl2pPr marL="0" indent="-270000">
              <a:lnSpc>
                <a:spcPts val="2400"/>
              </a:lnSpc>
              <a:buClr>
                <a:srgbClr val="958CB2"/>
              </a:buClr>
              <a:buFont typeface="+mj-lt"/>
              <a:buAutoNum type="arabicPeriod"/>
              <a:defRPr sz="1600">
                <a:solidFill>
                  <a:schemeClr val="tx1"/>
                </a:solidFill>
                <a:latin typeface="Tahoma" charset="0"/>
                <a:ea typeface="Tahoma" charset="0"/>
                <a:cs typeface="Tahoma" charset="0"/>
              </a:defRPr>
            </a:lvl2pPr>
            <a:lvl3pPr marL="540000" indent="-270000">
              <a:lnSpc>
                <a:spcPts val="2400"/>
              </a:lnSpc>
              <a:buClr>
                <a:srgbClr val="958CB2"/>
              </a:buClr>
              <a:buFont typeface="+mj-lt"/>
              <a:buAutoNum type="romanLcPeriod"/>
              <a:defRPr sz="1600">
                <a:solidFill>
                  <a:schemeClr val="tx1"/>
                </a:solidFill>
                <a:latin typeface="Tahoma" charset="0"/>
                <a:ea typeface="Tahoma" charset="0"/>
                <a:cs typeface="Tahoma" charset="0"/>
              </a:defRPr>
            </a:lvl3pPr>
            <a:lvl4pPr marL="828000" indent="-270000">
              <a:lnSpc>
                <a:spcPts val="2400"/>
              </a:lnSpc>
              <a:buClr>
                <a:srgbClr val="958CB2"/>
              </a:buClr>
              <a:defRPr sz="1600">
                <a:solidFill>
                  <a:schemeClr val="tx1"/>
                </a:solidFill>
                <a:latin typeface="Tahoma" charset="0"/>
                <a:ea typeface="Tahoma" charset="0"/>
                <a:cs typeface="Tahoma" charset="0"/>
              </a:defRPr>
            </a:lvl4pPr>
            <a:lvl5pPr>
              <a:defRPr sz="1600">
                <a:solidFill>
                  <a:schemeClr val="tx1">
                    <a:lumMod val="65000"/>
                    <a:lumOff val="35000"/>
                  </a:schemeClr>
                </a:solidFill>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04E97D1-8F6C-42F1-A01B-9032ACBFFE4C}" type="datetime1">
              <a:rPr lang="en-US" altLang="en-US" smtClean="0"/>
              <a:t>7/13/2023</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778AC0A-EA6A-4908-8672-59C88D41FE20}" type="slidenum">
              <a:rPr lang="en-GB" altLang="en-US"/>
              <a:pPr>
                <a:defRPr/>
              </a:pPr>
              <a:t>‹#›</a:t>
            </a:fld>
            <a:endParaRPr lang="en-GB" altLang="en-US"/>
          </a:p>
        </p:txBody>
      </p:sp>
    </p:spTree>
    <p:extLst>
      <p:ext uri="{BB962C8B-B14F-4D97-AF65-F5344CB8AC3E}">
        <p14:creationId xmlns:p14="http://schemas.microsoft.com/office/powerpoint/2010/main" val="2796459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009EF39-A836-412E-B1BC-CFFFF284DAE3}" type="datetime1">
              <a:rPr lang="en-US" altLang="en-US" smtClean="0"/>
              <a:t>7/13/2023</a:t>
            </a:fld>
            <a:endParaRPr lang="en-GB"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FDFCCDE-7309-4F43-B044-647DE1408985}" type="slidenum">
              <a:rPr lang="en-GB" altLang="en-US"/>
              <a:pPr>
                <a:defRPr/>
              </a:pPr>
              <a:t>‹#›</a:t>
            </a:fld>
            <a:endParaRPr lang="en-GB" altLang="en-US"/>
          </a:p>
        </p:txBody>
      </p:sp>
    </p:spTree>
    <p:extLst>
      <p:ext uri="{BB962C8B-B14F-4D97-AF65-F5344CB8AC3E}">
        <p14:creationId xmlns:p14="http://schemas.microsoft.com/office/powerpoint/2010/main" val="2458694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9E8FF6E-DBA2-42D3-91AD-E861F720B016}" type="datetime1">
              <a:rPr lang="en-US" altLang="en-US" smtClean="0"/>
              <a:t>7/13/2023</a:t>
            </a:fld>
            <a:endParaRPr lang="en-GB"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251368-40D7-43D3-8335-023664BD248F}" type="slidenum">
              <a:rPr lang="en-GB" altLang="en-US"/>
              <a:pPr>
                <a:defRPr/>
              </a:pPr>
              <a:t>‹#›</a:t>
            </a:fld>
            <a:endParaRPr lang="en-GB" altLang="en-US"/>
          </a:p>
        </p:txBody>
      </p:sp>
    </p:spTree>
    <p:extLst>
      <p:ext uri="{BB962C8B-B14F-4D97-AF65-F5344CB8AC3E}">
        <p14:creationId xmlns:p14="http://schemas.microsoft.com/office/powerpoint/2010/main" val="4081737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rtlCol="0">
            <a:normAutofit/>
          </a:bodyPr>
          <a:lstStyle/>
          <a:p>
            <a:pPr lvl="0"/>
            <a:endParaRPr lang="en-GB" noProof="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84" charset="0"/>
                <a:ea typeface="+mn-ea"/>
                <a:cs typeface="+mn-cs"/>
              </a:defRPr>
            </a:lvl1pPr>
          </a:lstStyle>
          <a:p>
            <a:pPr>
              <a:defRPr/>
            </a:pPr>
            <a:fld id="{4C84B2B3-6589-4A92-A561-7EF7B9970C0A}" type="datetime1">
              <a:rPr lang="en-US" smtClean="0"/>
              <a:t>7/13/2023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EA4A08-3912-4371-9DB3-598AB671CFAC}" type="slidenum">
              <a:rPr lang="en-GB" altLang="en-US"/>
              <a:pPr>
                <a:defRPr/>
              </a:pPr>
              <a:t>‹#›</a:t>
            </a:fld>
            <a:endParaRPr lang="en-GB" altLang="en-US"/>
          </a:p>
        </p:txBody>
      </p:sp>
    </p:spTree>
    <p:extLst>
      <p:ext uri="{BB962C8B-B14F-4D97-AF65-F5344CB8AC3E}">
        <p14:creationId xmlns:p14="http://schemas.microsoft.com/office/powerpoint/2010/main" val="3447106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8"/>
          <p:cNvSpPr>
            <a:spLocks noChangeArrowheads="1"/>
          </p:cNvSpPr>
          <p:nvPr/>
        </p:nvSpPr>
        <p:spPr bwMode="auto">
          <a:xfrm>
            <a:off x="0" y="2276475"/>
            <a:ext cx="9140825" cy="45815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4" name="Rectangle 10"/>
          <p:cNvSpPr>
            <a:spLocks noChangeArrowheads="1"/>
          </p:cNvSpPr>
          <p:nvPr/>
        </p:nvSpPr>
        <p:spPr bwMode="auto">
          <a:xfrm rot="5400000">
            <a:off x="2645569" y="-581818"/>
            <a:ext cx="566737" cy="51498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5" name="Rectangle 9"/>
          <p:cNvSpPr>
            <a:spLocks noChangeArrowheads="1"/>
          </p:cNvSpPr>
          <p:nvPr/>
        </p:nvSpPr>
        <p:spPr bwMode="auto">
          <a:xfrm rot="5400000">
            <a:off x="-105569" y="1815307"/>
            <a:ext cx="566737" cy="355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Rectangle 14"/>
          <p:cNvSpPr>
            <a:spLocks noChangeArrowheads="1"/>
          </p:cNvSpPr>
          <p:nvPr/>
        </p:nvSpPr>
        <p:spPr bwMode="auto">
          <a:xfrm rot="5400000">
            <a:off x="1785144" y="845344"/>
            <a:ext cx="2287588" cy="51498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7" name="Rectangle 15"/>
          <p:cNvSpPr>
            <a:spLocks noChangeArrowheads="1"/>
          </p:cNvSpPr>
          <p:nvPr/>
        </p:nvSpPr>
        <p:spPr bwMode="auto">
          <a:xfrm rot="5400000">
            <a:off x="-965994" y="3242469"/>
            <a:ext cx="2287588" cy="3556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pic>
        <p:nvPicPr>
          <p:cNvPr id="8" name="Picture 17" descr="Uncoate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1550" y="419100"/>
            <a:ext cx="1462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585788" y="2392363"/>
            <a:ext cx="4633912" cy="2116137"/>
          </a:xfrm>
        </p:spPr>
        <p:txBody>
          <a:bodyPr anchor="t"/>
          <a:lstStyle>
            <a:lvl1pPr>
              <a:defRPr sz="4000" b="0">
                <a:solidFill>
                  <a:schemeClr val="bg1"/>
                </a:solidFill>
                <a:latin typeface="Georgia" pitchFamily="18" charset="0"/>
              </a:defRPr>
            </a:lvl1pPr>
          </a:lstStyle>
          <a:p>
            <a:pPr lvl="0"/>
            <a:r>
              <a:rPr lang="en-US" altLang="en-US" noProof="0"/>
              <a:t>Click to edit Master title style</a:t>
            </a:r>
            <a:endParaRPr lang="en-GB" altLang="en-US" noProof="0"/>
          </a:p>
        </p:txBody>
      </p:sp>
    </p:spTree>
    <p:extLst>
      <p:ext uri="{BB962C8B-B14F-4D97-AF65-F5344CB8AC3E}">
        <p14:creationId xmlns:p14="http://schemas.microsoft.com/office/powerpoint/2010/main" val="677824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2320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itle 3"/>
          <p:cNvSpPr>
            <a:spLocks noGrp="1"/>
          </p:cNvSpPr>
          <p:nvPr>
            <p:ph type="title"/>
          </p:nvPr>
        </p:nvSpPr>
        <p:spPr>
          <a:xfrm>
            <a:off x="107504" y="116632"/>
            <a:ext cx="7018338" cy="286742"/>
          </a:xfrm>
        </p:spPr>
        <p:txBody>
          <a:bodyPr/>
          <a:lstStyle>
            <a:lvl1pPr>
              <a:defRPr sz="1600">
                <a:solidFill>
                  <a:srgbClr val="FF0000"/>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303583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7850" y="2239963"/>
            <a:ext cx="3684588"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414838" y="2239963"/>
            <a:ext cx="3686175"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9760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22639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8970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18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18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663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6562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8158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3036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1413" y="1341438"/>
            <a:ext cx="1879600" cy="51784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77850" y="1341438"/>
            <a:ext cx="5491163" cy="5178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718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8000"/>
          </a:xfrm>
          <a:prstGeom prst="rect">
            <a:avLst/>
          </a:prstGeom>
          <a:solidFill>
            <a:srgbClr val="00B7C6"/>
          </a:solidFill>
          <a:ln>
            <a:noFill/>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ndParaRPr>
          </a:p>
        </p:txBody>
      </p:sp>
      <p:pic>
        <p:nvPicPr>
          <p:cNvPr id="3" name="Picture 2" descr="Slide Dev 25.4cm x 19.05cm.ai"/>
          <p:cNvPicPr>
            <a:picLocks noChangeAspect="1"/>
          </p:cNvPicPr>
          <p:nvPr userDrawn="1"/>
        </p:nvPicPr>
        <p:blipFill>
          <a:blip r:embed="rId2">
            <a:clrChange>
              <a:clrFrom>
                <a:srgbClr val="47C2C4"/>
              </a:clrFrom>
              <a:clrTo>
                <a:srgbClr val="47C2C4">
                  <a:alpha val="0"/>
                </a:srgbClr>
              </a:clrTo>
            </a:clrChange>
            <a:duotone>
              <a:prstClr val="black"/>
              <a:srgbClr val="00B7C6">
                <a:alpha val="0"/>
                <a:tint val="45000"/>
                <a:satMod val="400000"/>
              </a:srgbClr>
            </a:duotone>
            <a:extLst>
              <a:ext uri="{28A0092B-C50C-407E-A947-70E740481C1C}">
                <a14:useLocalDpi xmlns:a14="http://schemas.microsoft.com/office/drawing/2010/main" val="0"/>
              </a:ext>
            </a:extLst>
          </a:blip>
          <a:srcRect/>
          <a:stretch>
            <a:fillRect/>
          </a:stretch>
        </p:blipFill>
        <p:spPr bwMode="auto">
          <a:xfrm>
            <a:off x="0" y="-80962"/>
            <a:ext cx="9251949" cy="7110412"/>
          </a:xfrm>
          <a:prstGeom prst="rect">
            <a:avLst/>
          </a:prstGeom>
          <a:solidFill>
            <a:schemeClr val="accent4">
              <a:lumMod val="75000"/>
              <a:lumOff val="25000"/>
              <a:alpha val="0"/>
            </a:schemeClr>
          </a:solidFill>
          <a:ln>
            <a:noFill/>
          </a:ln>
        </p:spPr>
      </p:pic>
      <p:sp>
        <p:nvSpPr>
          <p:cNvPr id="4" name="Rectangle 15"/>
          <p:cNvSpPr>
            <a:spLocks noChangeArrowheads="1"/>
          </p:cNvSpPr>
          <p:nvPr userDrawn="1"/>
        </p:nvSpPr>
        <p:spPr bwMode="auto">
          <a:xfrm rot="5400000">
            <a:off x="1502569" y="773906"/>
            <a:ext cx="2287588" cy="5292725"/>
          </a:xfrm>
          <a:prstGeom prst="rect">
            <a:avLst/>
          </a:prstGeom>
          <a:solidFill>
            <a:schemeClr val="bg1"/>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8" descr="Slide Dev 25.4cm x 19.05cm.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8213" y="333375"/>
            <a:ext cx="13160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ursing- use on teal or grey_Nursing in General on grey and teal.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5300" y="1412875"/>
            <a:ext cx="74866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890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rot="5400000">
            <a:off x="1210469" y="499269"/>
            <a:ext cx="2871787" cy="5292725"/>
          </a:xfrm>
          <a:prstGeom prst="rect">
            <a:avLst/>
          </a:prstGeom>
          <a:solidFill>
            <a:srgbClr val="00B7C6"/>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3" name="Rectangle 6"/>
          <p:cNvSpPr>
            <a:spLocks noChangeArrowheads="1"/>
          </p:cNvSpPr>
          <p:nvPr userDrawn="1"/>
        </p:nvSpPr>
        <p:spPr bwMode="auto">
          <a:xfrm rot="5400000">
            <a:off x="-1273969" y="2983707"/>
            <a:ext cx="2871787" cy="323850"/>
          </a:xfrm>
          <a:prstGeom prst="rect">
            <a:avLst/>
          </a:prstGeom>
          <a:solidFill>
            <a:schemeClr val="accent1"/>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4" name="Picture 7" descr="NMC Primary 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850" y="404813"/>
            <a:ext cx="12906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txBox="1">
            <a:spLocks noChangeArrowheads="1"/>
          </p:cNvSpPr>
          <p:nvPr userDrawn="1"/>
        </p:nvSpPr>
        <p:spPr bwMode="auto">
          <a:xfrm>
            <a:off x="585788" y="2392363"/>
            <a:ext cx="4633912"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defRPr/>
            </a:pPr>
            <a:endParaRPr lang="en-GB" altLang="en-US" sz="4000">
              <a:solidFill>
                <a:schemeClr val="bg1"/>
              </a:solidFill>
              <a:latin typeface="FoundryMonoline-Bold" panose="02000503000000020004" pitchFamily="2" charset="0"/>
            </a:endParaRPr>
          </a:p>
        </p:txBody>
      </p:sp>
      <p:pic>
        <p:nvPicPr>
          <p:cNvPr id="6" name="Picture 6" descr="Nursing use on white_Nursing in General on 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9113" y="1341438"/>
            <a:ext cx="7354887"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171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956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5" descr="Nursing use on white_Nursing in General on 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9113" y="1341438"/>
            <a:ext cx="7354887"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77850" y="1341438"/>
            <a:ext cx="6946900" cy="646112"/>
          </a:xfrm>
        </p:spPr>
        <p:txBody>
          <a:bodyPr/>
          <a:lstStyle>
            <a:lvl1pPr>
              <a:defRPr baseline="0"/>
            </a:lvl1pPr>
          </a:lstStyle>
          <a:p>
            <a:r>
              <a:rPr lang="en-US"/>
              <a:t>Click to edit Master title style</a:t>
            </a:r>
            <a:endParaRPr lang="en-GB" dirty="0"/>
          </a:p>
        </p:txBody>
      </p:sp>
      <p:sp>
        <p:nvSpPr>
          <p:cNvPr id="6" name="Content Placeholder 2"/>
          <p:cNvSpPr>
            <a:spLocks noGrp="1"/>
          </p:cNvSpPr>
          <p:nvPr>
            <p:ph idx="1"/>
          </p:nvPr>
        </p:nvSpPr>
        <p:spPr>
          <a:xfrm>
            <a:off x="577850" y="2239963"/>
            <a:ext cx="4714875"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7273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98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3"/>
          </p:nvPr>
        </p:nvSpPr>
        <p:spPr>
          <a:xfrm>
            <a:off x="806824" y="1584000"/>
            <a:ext cx="3260351" cy="4522209"/>
          </a:xfrm>
          <a:prstGeom prst="rect">
            <a:avLst/>
          </a:prstGeom>
        </p:spPr>
        <p:txBody>
          <a:bodyPr/>
          <a:lstStyle>
            <a:lvl1pPr marL="0" indent="0">
              <a:lnSpc>
                <a:spcPts val="1800"/>
              </a:lnSpc>
              <a:spcBef>
                <a:spcPts val="0"/>
              </a:spcBef>
              <a:spcAft>
                <a:spcPts val="600"/>
              </a:spcAft>
              <a:buFontTx/>
              <a:buNone/>
              <a:defRPr sz="1400">
                <a:latin typeface="Tahoma" charset="0"/>
                <a:ea typeface="Tahoma" charset="0"/>
                <a:cs typeface="Tahoma" charset="0"/>
              </a:defRPr>
            </a:lvl1pPr>
            <a:lvl2pPr marL="0" indent="-180000">
              <a:lnSpc>
                <a:spcPts val="1800"/>
              </a:lnSpc>
              <a:buClr>
                <a:srgbClr val="958CB2"/>
              </a:buClr>
              <a:buFont typeface="Arial" charset="0"/>
              <a:buChar char="•"/>
              <a:defRPr sz="1400">
                <a:latin typeface="Tahoma" charset="0"/>
                <a:ea typeface="Tahoma" charset="0"/>
                <a:cs typeface="Tahoma" charset="0"/>
              </a:defRPr>
            </a:lvl2pPr>
            <a:lvl3pPr marL="540000" indent="-180000">
              <a:lnSpc>
                <a:spcPts val="1800"/>
              </a:lnSpc>
              <a:buClr>
                <a:srgbClr val="958CB2"/>
              </a:buClr>
              <a:buFont typeface="Courier New" charset="0"/>
              <a:buChar char="o"/>
              <a:defRPr sz="1400">
                <a:latin typeface="Tahoma" charset="0"/>
                <a:ea typeface="Tahoma" charset="0"/>
                <a:cs typeface="Tahoma" charset="0"/>
              </a:defRPr>
            </a:lvl3pPr>
            <a:lvl4pPr marL="828000" indent="-270000">
              <a:lnSpc>
                <a:spcPts val="1800"/>
              </a:lnSpc>
              <a:buClr>
                <a:srgbClr val="958CB2"/>
              </a:buClr>
              <a:defRPr sz="1400">
                <a:latin typeface="Tahoma" charset="0"/>
                <a:ea typeface="Tahoma" charset="0"/>
                <a:cs typeface="Tahoma" charset="0"/>
              </a:defRPr>
            </a:lvl4pPr>
            <a:lvl5pPr>
              <a:lnSpc>
                <a:spcPts val="1800"/>
              </a:lnSpc>
              <a:defRPr sz="1400">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Text Placeholder 5"/>
          <p:cNvSpPr>
            <a:spLocks noGrp="1"/>
          </p:cNvSpPr>
          <p:nvPr>
            <p:ph type="body" sz="quarter" idx="14"/>
          </p:nvPr>
        </p:nvSpPr>
        <p:spPr>
          <a:xfrm>
            <a:off x="4191969" y="1584000"/>
            <a:ext cx="3260351" cy="4522209"/>
          </a:xfrm>
          <a:prstGeom prst="rect">
            <a:avLst/>
          </a:prstGeom>
        </p:spPr>
        <p:txBody>
          <a:bodyPr/>
          <a:lstStyle>
            <a:lvl1pPr marL="0" indent="0">
              <a:lnSpc>
                <a:spcPts val="1800"/>
              </a:lnSpc>
              <a:spcBef>
                <a:spcPts val="0"/>
              </a:spcBef>
              <a:spcAft>
                <a:spcPts val="600"/>
              </a:spcAft>
              <a:buFontTx/>
              <a:buNone/>
              <a:defRPr sz="1400">
                <a:latin typeface="Tahoma" charset="0"/>
                <a:ea typeface="Tahoma" charset="0"/>
                <a:cs typeface="Tahoma" charset="0"/>
              </a:defRPr>
            </a:lvl1pPr>
            <a:lvl2pPr marL="0" indent="-180000">
              <a:lnSpc>
                <a:spcPts val="1800"/>
              </a:lnSpc>
              <a:buClr>
                <a:srgbClr val="958CB2"/>
              </a:buClr>
              <a:buFont typeface="Arial" charset="0"/>
              <a:buChar char="•"/>
              <a:defRPr sz="1400">
                <a:latin typeface="Tahoma" charset="0"/>
                <a:ea typeface="Tahoma" charset="0"/>
                <a:cs typeface="Tahoma" charset="0"/>
              </a:defRPr>
            </a:lvl2pPr>
            <a:lvl3pPr marL="540000" indent="-180000">
              <a:lnSpc>
                <a:spcPts val="1800"/>
              </a:lnSpc>
              <a:buClr>
                <a:srgbClr val="958CB2"/>
              </a:buClr>
              <a:buFont typeface="Courier New" charset="0"/>
              <a:buChar char="o"/>
              <a:defRPr sz="1400">
                <a:latin typeface="Tahoma" charset="0"/>
                <a:ea typeface="Tahoma" charset="0"/>
                <a:cs typeface="Tahoma" charset="0"/>
              </a:defRPr>
            </a:lvl3pPr>
            <a:lvl4pPr marL="828000" indent="-270000">
              <a:lnSpc>
                <a:spcPts val="1800"/>
              </a:lnSpc>
              <a:buClr>
                <a:srgbClr val="958CB2"/>
              </a:buClr>
              <a:defRPr sz="1400">
                <a:latin typeface="Tahoma" charset="0"/>
                <a:ea typeface="Tahoma" charset="0"/>
                <a:cs typeface="Tahoma" charset="0"/>
              </a:defRPr>
            </a:lvl4pPr>
            <a:lvl5pPr>
              <a:lnSpc>
                <a:spcPts val="1800"/>
              </a:lnSpc>
              <a:defRPr sz="1400">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5" descr="For-use-on-orange-bas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solidFill>
            <a:srgbClr val="F7490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p:nvSpPr>
        <p:spPr bwMode="auto">
          <a:xfrm rot="5400000">
            <a:off x="1502569" y="773906"/>
            <a:ext cx="2287588" cy="5292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solidFill>
                <a:srgbClr val="000000"/>
              </a:solidFill>
            </a:endParaRPr>
          </a:p>
        </p:txBody>
      </p:sp>
      <p:pic>
        <p:nvPicPr>
          <p:cNvPr id="5" name="Picture 8" descr="Slide Dev 25.4cm x 19.05cm.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8213" y="333375"/>
            <a:ext cx="13160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585788" y="2392363"/>
            <a:ext cx="4633912" cy="2116137"/>
          </a:xfrm>
        </p:spPr>
        <p:txBody>
          <a:bodyPr anchor="t"/>
          <a:lstStyle>
            <a:lvl1pPr>
              <a:defRPr sz="4000" b="0">
                <a:solidFill>
                  <a:srgbClr val="000000"/>
                </a:solidFill>
                <a:latin typeface="Georgia" pitchFamily="18" charset="0"/>
              </a:defRPr>
            </a:lvl1pPr>
          </a:lstStyle>
          <a:p>
            <a:pPr lvl="0"/>
            <a:r>
              <a:rPr lang="en-US" altLang="en-US" noProof="0" dirty="0"/>
              <a:t>Click to edit Master title style</a:t>
            </a:r>
            <a:endParaRPr lang="en-GB" altLang="en-US" noProof="0" dirty="0"/>
          </a:p>
        </p:txBody>
      </p:sp>
    </p:spTree>
    <p:extLst>
      <p:ext uri="{BB962C8B-B14F-4D97-AF65-F5344CB8AC3E}">
        <p14:creationId xmlns:p14="http://schemas.microsoft.com/office/powerpoint/2010/main" val="163384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Arial"/>
              <a:ea typeface="MS PGothic" panose="020B0600070205080204" pitchFamily="34" charset="-128"/>
            </a:endParaRPr>
          </a:p>
        </p:txBody>
      </p:sp>
      <p:sp>
        <p:nvSpPr>
          <p:cNvPr id="4" name="Rectangle 15"/>
          <p:cNvSpPr>
            <a:spLocks noChangeArrowheads="1"/>
          </p:cNvSpPr>
          <p:nvPr/>
        </p:nvSpPr>
        <p:spPr bwMode="auto">
          <a:xfrm rot="5400000">
            <a:off x="1502569" y="773906"/>
            <a:ext cx="2287588" cy="5292725"/>
          </a:xfrm>
          <a:prstGeom prst="rect">
            <a:avLst/>
          </a:prstGeom>
          <a:solidFill>
            <a:srgbClr val="F749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solidFill>
                <a:srgbClr val="000000"/>
              </a:solidFill>
            </a:endParaRPr>
          </a:p>
        </p:txBody>
      </p:sp>
      <p:pic>
        <p:nvPicPr>
          <p:cNvPr id="5" name="Picture 8" descr="Slide Dev 25.4cm x 19.05cm.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8213" y="333375"/>
            <a:ext cx="13160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MC Primary Logo-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850" y="404813"/>
            <a:ext cx="12906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orange-lock_up.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585788" y="2392363"/>
            <a:ext cx="4633912" cy="2116137"/>
          </a:xfrm>
        </p:spPr>
        <p:txBody>
          <a:bodyPr anchor="t"/>
          <a:lstStyle>
            <a:lvl1pPr>
              <a:defRPr sz="4000" b="0">
                <a:solidFill>
                  <a:srgbClr val="000000"/>
                </a:solidFill>
                <a:latin typeface="Georgia" pitchFamily="18" charset="0"/>
              </a:defRPr>
            </a:lvl1pPr>
          </a:lstStyle>
          <a:p>
            <a:pPr lvl="0"/>
            <a:r>
              <a:rPr lang="en-US" altLang="en-US" noProof="0" dirty="0"/>
              <a:t>Click to edit Master title style</a:t>
            </a:r>
            <a:endParaRPr lang="en-GB" altLang="en-US" noProof="0" dirty="0"/>
          </a:p>
        </p:txBody>
      </p:sp>
    </p:spTree>
    <p:extLst>
      <p:ext uri="{BB962C8B-B14F-4D97-AF65-F5344CB8AC3E}">
        <p14:creationId xmlns:p14="http://schemas.microsoft.com/office/powerpoint/2010/main" val="1767288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1442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385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7850" y="2239963"/>
            <a:ext cx="3684588"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414838" y="2239963"/>
            <a:ext cx="3686175"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89772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2110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02652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111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1182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266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3"/>
          </p:nvPr>
        </p:nvSpPr>
        <p:spPr>
          <a:xfrm>
            <a:off x="806400" y="1584148"/>
            <a:ext cx="3260775" cy="4581156"/>
          </a:xfrm>
          <a:prstGeom prst="rect">
            <a:avLst/>
          </a:prstGeom>
        </p:spPr>
        <p:txBody>
          <a:bodyPr numCol="1" spcCol="216000"/>
          <a:lstStyle>
            <a:lvl1pPr marL="0" indent="0">
              <a:lnSpc>
                <a:spcPts val="1800"/>
              </a:lnSpc>
              <a:spcAft>
                <a:spcPts val="600"/>
              </a:spcAft>
              <a:buFontTx/>
              <a:buNone/>
              <a:defRPr sz="1400">
                <a:solidFill>
                  <a:schemeClr val="tx1"/>
                </a:solidFill>
                <a:latin typeface="Tahoma" charset="0"/>
                <a:ea typeface="Tahoma" charset="0"/>
                <a:cs typeface="Tahoma" charset="0"/>
              </a:defRPr>
            </a:lvl1pPr>
            <a:lvl2pPr marL="0" indent="-270000">
              <a:lnSpc>
                <a:spcPts val="1800"/>
              </a:lnSpc>
              <a:buClr>
                <a:srgbClr val="958CB2"/>
              </a:buClr>
              <a:buFont typeface="+mj-lt"/>
              <a:buAutoNum type="arabicPeriod"/>
              <a:defRPr sz="1400">
                <a:solidFill>
                  <a:schemeClr val="tx1"/>
                </a:solidFill>
                <a:latin typeface="Tahoma" charset="0"/>
                <a:ea typeface="Tahoma" charset="0"/>
                <a:cs typeface="Tahoma" charset="0"/>
              </a:defRPr>
            </a:lvl2pPr>
            <a:lvl3pPr marL="540000" indent="-270000">
              <a:lnSpc>
                <a:spcPts val="1800"/>
              </a:lnSpc>
              <a:buClr>
                <a:srgbClr val="958CB2"/>
              </a:buClr>
              <a:buFont typeface="+mj-lt"/>
              <a:buAutoNum type="romanLcPeriod"/>
              <a:defRPr sz="1400">
                <a:solidFill>
                  <a:schemeClr val="tx1"/>
                </a:solidFill>
                <a:latin typeface="Tahoma" charset="0"/>
                <a:ea typeface="Tahoma" charset="0"/>
                <a:cs typeface="Tahoma" charset="0"/>
              </a:defRPr>
            </a:lvl3pPr>
            <a:lvl4pPr marL="828000" indent="-270000">
              <a:lnSpc>
                <a:spcPts val="1800"/>
              </a:lnSpc>
              <a:buClr>
                <a:srgbClr val="958CB2"/>
              </a:buClr>
              <a:defRPr sz="1400">
                <a:solidFill>
                  <a:schemeClr val="tx1"/>
                </a:solidFill>
                <a:latin typeface="Tahoma" charset="0"/>
                <a:ea typeface="Tahoma" charset="0"/>
                <a:cs typeface="Tahoma" charset="0"/>
              </a:defRPr>
            </a:lvl4pPr>
            <a:lvl5pPr>
              <a:lnSpc>
                <a:spcPts val="1800"/>
              </a:lnSpc>
              <a:defRPr sz="1400">
                <a:solidFill>
                  <a:schemeClr val="tx1">
                    <a:lumMod val="65000"/>
                    <a:lumOff val="35000"/>
                  </a:schemeClr>
                </a:solidFill>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Text Placeholder 5"/>
          <p:cNvSpPr>
            <a:spLocks noGrp="1"/>
          </p:cNvSpPr>
          <p:nvPr>
            <p:ph type="body" sz="quarter" idx="14"/>
          </p:nvPr>
        </p:nvSpPr>
        <p:spPr>
          <a:xfrm>
            <a:off x="4179073" y="1584148"/>
            <a:ext cx="3260775" cy="4581156"/>
          </a:xfrm>
          <a:prstGeom prst="rect">
            <a:avLst/>
          </a:prstGeom>
        </p:spPr>
        <p:txBody>
          <a:bodyPr numCol="1" spcCol="216000"/>
          <a:lstStyle>
            <a:lvl1pPr marL="0" indent="0">
              <a:lnSpc>
                <a:spcPts val="1800"/>
              </a:lnSpc>
              <a:spcAft>
                <a:spcPts val="600"/>
              </a:spcAft>
              <a:buFontTx/>
              <a:buNone/>
              <a:defRPr sz="1400">
                <a:solidFill>
                  <a:schemeClr val="tx1"/>
                </a:solidFill>
                <a:latin typeface="Tahoma" charset="0"/>
                <a:ea typeface="Tahoma" charset="0"/>
                <a:cs typeface="Tahoma" charset="0"/>
              </a:defRPr>
            </a:lvl1pPr>
            <a:lvl2pPr marL="0" indent="-270000">
              <a:lnSpc>
                <a:spcPts val="1800"/>
              </a:lnSpc>
              <a:buClr>
                <a:srgbClr val="958CB2"/>
              </a:buClr>
              <a:buFont typeface="+mj-lt"/>
              <a:buAutoNum type="arabicPeriod"/>
              <a:defRPr sz="1400">
                <a:solidFill>
                  <a:schemeClr val="tx1"/>
                </a:solidFill>
                <a:latin typeface="Tahoma" charset="0"/>
                <a:ea typeface="Tahoma" charset="0"/>
                <a:cs typeface="Tahoma" charset="0"/>
              </a:defRPr>
            </a:lvl2pPr>
            <a:lvl3pPr marL="540000" indent="-270000">
              <a:lnSpc>
                <a:spcPts val="1800"/>
              </a:lnSpc>
              <a:buClr>
                <a:srgbClr val="958CB2"/>
              </a:buClr>
              <a:buFont typeface="+mj-lt"/>
              <a:buAutoNum type="romanLcPeriod"/>
              <a:defRPr sz="1400">
                <a:solidFill>
                  <a:schemeClr val="tx1"/>
                </a:solidFill>
                <a:latin typeface="Tahoma" charset="0"/>
                <a:ea typeface="Tahoma" charset="0"/>
                <a:cs typeface="Tahoma" charset="0"/>
              </a:defRPr>
            </a:lvl3pPr>
            <a:lvl4pPr marL="828000" indent="-270000">
              <a:lnSpc>
                <a:spcPts val="1800"/>
              </a:lnSpc>
              <a:buClr>
                <a:srgbClr val="958CB2"/>
              </a:buClr>
              <a:defRPr sz="1400">
                <a:solidFill>
                  <a:schemeClr val="tx1"/>
                </a:solidFill>
                <a:latin typeface="Tahoma" charset="0"/>
                <a:ea typeface="Tahoma" charset="0"/>
                <a:cs typeface="Tahoma" charset="0"/>
              </a:defRPr>
            </a:lvl4pPr>
            <a:lvl5pPr>
              <a:lnSpc>
                <a:spcPts val="1800"/>
              </a:lnSpc>
              <a:defRPr sz="1400">
                <a:solidFill>
                  <a:schemeClr val="tx1">
                    <a:lumMod val="65000"/>
                    <a:lumOff val="35000"/>
                  </a:schemeClr>
                </a:solidFill>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96576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1413" y="1341438"/>
            <a:ext cx="1879600" cy="51784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77850" y="1341438"/>
            <a:ext cx="5491163" cy="5178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7260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
        <p:nvSpPr>
          <p:cNvPr id="4" name="Content Placeholder 2"/>
          <p:cNvSpPr>
            <a:spLocks noGrp="1"/>
          </p:cNvSpPr>
          <p:nvPr>
            <p:ph idx="1"/>
          </p:nvPr>
        </p:nvSpPr>
        <p:spPr>
          <a:xfrm>
            <a:off x="467544" y="1772817"/>
            <a:ext cx="4825181" cy="4536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589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8000"/>
          </a:xfrm>
          <a:prstGeom prst="rect">
            <a:avLst/>
          </a:prstGeom>
          <a:solidFill>
            <a:srgbClr val="00B7C6"/>
          </a:solidFill>
          <a:ln>
            <a:noFill/>
          </a:ln>
          <a:effectLst>
            <a:outerShdw blurRad="40000" dist="23000" dir="5400000" rotWithShape="0">
              <a:srgbClr val="808080">
                <a:alpha val="34999"/>
              </a:srgbClr>
            </a:outerShdw>
          </a:effectLst>
        </p:spPr>
        <p:txBody>
          <a:bodyPr anchor="ctr"/>
          <a:lstStyle/>
          <a:p>
            <a:pPr algn="ctr" eaLnBrk="1" hangingPunct="1">
              <a:defRPr/>
            </a:pPr>
            <a:endParaRPr lang="en-US">
              <a:solidFill>
                <a:srgbClr val="FFFFFF"/>
              </a:solidFill>
              <a:latin typeface="Arial"/>
            </a:endParaRPr>
          </a:p>
        </p:txBody>
      </p:sp>
      <p:pic>
        <p:nvPicPr>
          <p:cNvPr id="3" name="Picture 2" descr="Slide Dev 25.4cm x 19.05cm.ai"/>
          <p:cNvPicPr>
            <a:picLocks noChangeAspect="1"/>
          </p:cNvPicPr>
          <p:nvPr userDrawn="1"/>
        </p:nvPicPr>
        <p:blipFill>
          <a:blip r:embed="rId2">
            <a:clrChange>
              <a:clrFrom>
                <a:srgbClr val="47C2C4"/>
              </a:clrFrom>
              <a:clrTo>
                <a:srgbClr val="47C2C4">
                  <a:alpha val="0"/>
                </a:srgbClr>
              </a:clrTo>
            </a:clrChange>
            <a:duotone>
              <a:prstClr val="black"/>
              <a:srgbClr val="00B7C6">
                <a:alpha val="0"/>
                <a:tint val="45000"/>
                <a:satMod val="400000"/>
              </a:srgbClr>
            </a:duotone>
            <a:extLst>
              <a:ext uri="{28A0092B-C50C-407E-A947-70E740481C1C}">
                <a14:useLocalDpi xmlns:a14="http://schemas.microsoft.com/office/drawing/2010/main" val="0"/>
              </a:ext>
            </a:extLst>
          </a:blip>
          <a:srcRect/>
          <a:stretch>
            <a:fillRect/>
          </a:stretch>
        </p:blipFill>
        <p:spPr bwMode="auto">
          <a:xfrm>
            <a:off x="0" y="-80962"/>
            <a:ext cx="9251949" cy="7110412"/>
          </a:xfrm>
          <a:prstGeom prst="rect">
            <a:avLst/>
          </a:prstGeom>
          <a:solidFill>
            <a:schemeClr val="accent4">
              <a:lumMod val="75000"/>
              <a:lumOff val="25000"/>
              <a:alpha val="0"/>
            </a:schemeClr>
          </a:solidFill>
          <a:ln>
            <a:noFill/>
          </a:ln>
        </p:spPr>
      </p:pic>
      <p:sp>
        <p:nvSpPr>
          <p:cNvPr id="4" name="Rectangle 15"/>
          <p:cNvSpPr>
            <a:spLocks noChangeArrowheads="1"/>
          </p:cNvSpPr>
          <p:nvPr userDrawn="1"/>
        </p:nvSpPr>
        <p:spPr bwMode="auto">
          <a:xfrm rot="5400000">
            <a:off x="1502569" y="773906"/>
            <a:ext cx="2287588" cy="5292725"/>
          </a:xfrm>
          <a:prstGeom prst="rect">
            <a:avLst/>
          </a:prstGeom>
          <a:solidFill>
            <a:schemeClr val="bg1"/>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solidFill>
                <a:srgbClr val="000000"/>
              </a:solidFill>
            </a:endParaRPr>
          </a:p>
        </p:txBody>
      </p:sp>
      <p:pic>
        <p:nvPicPr>
          <p:cNvPr id="5" name="Picture 8" descr="Slide Dev 25.4cm x 19.05cm.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8213" y="333375"/>
            <a:ext cx="13160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ursing- use on teal or grey_Nursing in General on grey and teal.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5300" y="1412875"/>
            <a:ext cx="74866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905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rot="5400000">
            <a:off x="1210469" y="499269"/>
            <a:ext cx="2871787" cy="5292725"/>
          </a:xfrm>
          <a:prstGeom prst="rect">
            <a:avLst/>
          </a:prstGeom>
          <a:solidFill>
            <a:srgbClr val="00B7C6"/>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solidFill>
                <a:srgbClr val="000000"/>
              </a:solidFill>
            </a:endParaRPr>
          </a:p>
        </p:txBody>
      </p:sp>
      <p:sp>
        <p:nvSpPr>
          <p:cNvPr id="3" name="Rectangle 6"/>
          <p:cNvSpPr>
            <a:spLocks noChangeArrowheads="1"/>
          </p:cNvSpPr>
          <p:nvPr userDrawn="1"/>
        </p:nvSpPr>
        <p:spPr bwMode="auto">
          <a:xfrm rot="5400000">
            <a:off x="-1273969" y="2983707"/>
            <a:ext cx="2871787" cy="323850"/>
          </a:xfrm>
          <a:prstGeom prst="rect">
            <a:avLst/>
          </a:prstGeom>
          <a:solidFill>
            <a:schemeClr val="accent1"/>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solidFill>
                <a:srgbClr val="000000"/>
              </a:solidFill>
            </a:endParaRPr>
          </a:p>
        </p:txBody>
      </p:sp>
      <p:pic>
        <p:nvPicPr>
          <p:cNvPr id="4" name="Picture 7" descr="NMC Primary 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850" y="404813"/>
            <a:ext cx="12906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txBox="1">
            <a:spLocks noChangeArrowheads="1"/>
          </p:cNvSpPr>
          <p:nvPr userDrawn="1"/>
        </p:nvSpPr>
        <p:spPr bwMode="auto">
          <a:xfrm>
            <a:off x="585788" y="2392363"/>
            <a:ext cx="4633912"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defRPr/>
            </a:pPr>
            <a:endParaRPr lang="en-GB" altLang="en-US" sz="4000">
              <a:solidFill>
                <a:srgbClr val="FFFFFF"/>
              </a:solidFill>
              <a:latin typeface="FoundryMonoline-Bold" panose="02000503000000020004" pitchFamily="2" charset="0"/>
            </a:endParaRPr>
          </a:p>
        </p:txBody>
      </p:sp>
      <p:pic>
        <p:nvPicPr>
          <p:cNvPr id="6" name="Picture 6" descr="Nursing use on white_Nursing in General on 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9113" y="1341438"/>
            <a:ext cx="7354887"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1487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8183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5" descr="Nursing use on white_Nursing in General on 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9113" y="1341438"/>
            <a:ext cx="7354887"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77850" y="1341438"/>
            <a:ext cx="6946900" cy="646112"/>
          </a:xfrm>
        </p:spPr>
        <p:txBody>
          <a:bodyPr/>
          <a:lstStyle>
            <a:lvl1pPr>
              <a:defRPr baseline="0"/>
            </a:lvl1pPr>
          </a:lstStyle>
          <a:p>
            <a:r>
              <a:rPr lang="en-US"/>
              <a:t>Click to edit Master title style</a:t>
            </a:r>
            <a:endParaRPr lang="en-GB" dirty="0"/>
          </a:p>
        </p:txBody>
      </p:sp>
      <p:sp>
        <p:nvSpPr>
          <p:cNvPr id="6" name="Content Placeholder 2"/>
          <p:cNvSpPr>
            <a:spLocks noGrp="1"/>
          </p:cNvSpPr>
          <p:nvPr>
            <p:ph idx="1"/>
          </p:nvPr>
        </p:nvSpPr>
        <p:spPr>
          <a:xfrm>
            <a:off x="577850" y="2239963"/>
            <a:ext cx="4714875"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33099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7850" y="2239963"/>
            <a:ext cx="3684588"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414838" y="2239963"/>
            <a:ext cx="3686175"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287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18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958CB2"/>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jpe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5.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5.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9.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7.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5" r:id="rId13"/>
    <p:sldLayoutId id="2147483976" r:id="rId14"/>
    <p:sldLayoutId id="2147483977" r:id="rId15"/>
    <p:sldLayoutId id="2147483978" r:id="rId16"/>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398EE250-FC34-43E1-9D8F-87AE61E77F25}" type="datetime1">
              <a:rPr lang="en-US" altLang="en-US" smtClean="0"/>
              <a:t>7/13/2023</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A7BEF72-ED5D-492C-ACEE-8D108065815D}" type="slidenum">
              <a:rPr lang="en-GB" altLang="en-US"/>
              <a:pPr>
                <a:defRPr/>
              </a:pPr>
              <a:t>‹#›</a:t>
            </a:fld>
            <a:endParaRPr lang="en-GB" altLang="en-US"/>
          </a:p>
        </p:txBody>
      </p:sp>
      <p:pic>
        <p:nvPicPr>
          <p:cNvPr id="8" name="Picture 1" descr="UWE-Logo-Bottom.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95957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hf sldNum="0" hdr="0" ftr="0" dt="0"/>
  <p:txStyles>
    <p:titleStyle>
      <a:lvl1pPr algn="l" rtl="0" eaLnBrk="0" fontAlgn="base" hangingPunct="0">
        <a:spcBef>
          <a:spcPct val="0"/>
        </a:spcBef>
        <a:spcAft>
          <a:spcPct val="0"/>
        </a:spcAft>
        <a:defRPr sz="4400" b="0" i="0" u="none" kern="1200">
          <a:solidFill>
            <a:srgbClr val="FF0000"/>
          </a:solidFill>
          <a:latin typeface="Arial" pitchFamily="34" charset="0"/>
          <a:ea typeface="Arial" pitchFamily="-84" charset="0"/>
          <a:cs typeface="Arial" pitchFamily="34" charset="0"/>
        </a:defRPr>
      </a:lvl1pPr>
      <a:lvl2pPr algn="l" rtl="0" eaLnBrk="0" fontAlgn="base" hangingPunct="0">
        <a:spcBef>
          <a:spcPct val="0"/>
        </a:spcBef>
        <a:spcAft>
          <a:spcPct val="0"/>
        </a:spcAft>
        <a:defRPr sz="4400">
          <a:solidFill>
            <a:srgbClr val="FF0000"/>
          </a:solidFill>
          <a:latin typeface="Arial" charset="0"/>
          <a:ea typeface="Arial" pitchFamily="-84" charset="0"/>
          <a:cs typeface="Arial" charset="0"/>
        </a:defRPr>
      </a:lvl2pPr>
      <a:lvl3pPr algn="l" rtl="0" eaLnBrk="0" fontAlgn="base" hangingPunct="0">
        <a:spcBef>
          <a:spcPct val="0"/>
        </a:spcBef>
        <a:spcAft>
          <a:spcPct val="0"/>
        </a:spcAft>
        <a:defRPr sz="4400">
          <a:solidFill>
            <a:srgbClr val="FF0000"/>
          </a:solidFill>
          <a:latin typeface="Arial" charset="0"/>
          <a:ea typeface="Arial" pitchFamily="-84" charset="0"/>
          <a:cs typeface="Arial" charset="0"/>
        </a:defRPr>
      </a:lvl3pPr>
      <a:lvl4pPr algn="l" rtl="0" eaLnBrk="0" fontAlgn="base" hangingPunct="0">
        <a:spcBef>
          <a:spcPct val="0"/>
        </a:spcBef>
        <a:spcAft>
          <a:spcPct val="0"/>
        </a:spcAft>
        <a:defRPr sz="4400">
          <a:solidFill>
            <a:srgbClr val="FF0000"/>
          </a:solidFill>
          <a:latin typeface="Arial" charset="0"/>
          <a:ea typeface="Arial" pitchFamily="-84" charset="0"/>
          <a:cs typeface="Arial" charset="0"/>
        </a:defRPr>
      </a:lvl4pPr>
      <a:lvl5pPr algn="l" rtl="0" eaLnBrk="0" fontAlgn="base" hangingPunct="0">
        <a:spcBef>
          <a:spcPct val="0"/>
        </a:spcBef>
        <a:spcAft>
          <a:spcPct val="0"/>
        </a:spcAft>
        <a:defRPr sz="4400">
          <a:solidFill>
            <a:srgbClr val="FF0000"/>
          </a:solidFill>
          <a:latin typeface="Arial" charset="0"/>
          <a:ea typeface="Arial" pitchFamily="-84" charset="0"/>
          <a:cs typeface="Arial" charset="0"/>
        </a:defRPr>
      </a:lvl5pPr>
      <a:lvl6pPr marL="457200" algn="l" rtl="0" fontAlgn="base">
        <a:spcBef>
          <a:spcPct val="0"/>
        </a:spcBef>
        <a:spcAft>
          <a:spcPct val="0"/>
        </a:spcAft>
        <a:defRPr sz="4400">
          <a:solidFill>
            <a:srgbClr val="FF0000"/>
          </a:solidFill>
          <a:latin typeface="Arial" charset="0"/>
          <a:cs typeface="Arial" charset="0"/>
        </a:defRPr>
      </a:lvl6pPr>
      <a:lvl7pPr marL="914400" algn="l" rtl="0" fontAlgn="base">
        <a:spcBef>
          <a:spcPct val="0"/>
        </a:spcBef>
        <a:spcAft>
          <a:spcPct val="0"/>
        </a:spcAft>
        <a:defRPr sz="4400">
          <a:solidFill>
            <a:srgbClr val="FF0000"/>
          </a:solidFill>
          <a:latin typeface="Arial" charset="0"/>
          <a:cs typeface="Arial" charset="0"/>
        </a:defRPr>
      </a:lvl7pPr>
      <a:lvl8pPr marL="1371600" algn="l" rtl="0" fontAlgn="base">
        <a:spcBef>
          <a:spcPct val="0"/>
        </a:spcBef>
        <a:spcAft>
          <a:spcPct val="0"/>
        </a:spcAft>
        <a:defRPr sz="4400">
          <a:solidFill>
            <a:srgbClr val="FF0000"/>
          </a:solidFill>
          <a:latin typeface="Arial" charset="0"/>
          <a:cs typeface="Arial" charset="0"/>
        </a:defRPr>
      </a:lvl8pPr>
      <a:lvl9pPr marL="1828800" algn="l" rtl="0" fontAlgn="base">
        <a:spcBef>
          <a:spcPct val="0"/>
        </a:spcBef>
        <a:spcAft>
          <a:spcPct val="0"/>
        </a:spcAft>
        <a:defRPr sz="4400">
          <a:solidFill>
            <a:srgbClr val="FF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Arial" pitchFamily="-84" charset="0"/>
          <a:cs typeface="Arial" pitchFamily="34" charset="0"/>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Arial" pitchFamily="34" charset="0"/>
          <a:ea typeface="Arial" pitchFamily="-84"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84"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84"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8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pic>
        <p:nvPicPr>
          <p:cNvPr id="4" name="Picture 1" descr="UWE-Logo-Bottom.jp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907531"/>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Lst>
  <p:hf sldNum="0" hdr="0" ftr="0" dt="0"/>
  <p:txStyles>
    <p:titleStyle>
      <a:lvl1pPr algn="ctr" defTabSz="606425" rtl="0" eaLnBrk="1" fontAlgn="base" hangingPunct="1">
        <a:spcBef>
          <a:spcPct val="0"/>
        </a:spcBef>
        <a:spcAft>
          <a:spcPct val="0"/>
        </a:spcAft>
        <a:defRPr sz="5800" b="0" i="0" u="none" kern="1200">
          <a:solidFill>
            <a:schemeClr val="tx1"/>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77850" y="1341438"/>
            <a:ext cx="70183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3315" name="Rectangle 3"/>
          <p:cNvSpPr>
            <a:spLocks noGrp="1" noChangeArrowheads="1"/>
          </p:cNvSpPr>
          <p:nvPr>
            <p:ph type="body" idx="1"/>
          </p:nvPr>
        </p:nvSpPr>
        <p:spPr bwMode="auto">
          <a:xfrm>
            <a:off x="577850" y="2239963"/>
            <a:ext cx="7523163"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2292" name="Rectangle 9"/>
          <p:cNvSpPr>
            <a:spLocks noChangeArrowheads="1"/>
          </p:cNvSpPr>
          <p:nvPr/>
        </p:nvSpPr>
        <p:spPr bwMode="auto">
          <a:xfrm rot="5400000">
            <a:off x="-965994" y="3242469"/>
            <a:ext cx="2287588" cy="355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pic>
        <p:nvPicPr>
          <p:cNvPr id="13317" name="Picture 16" descr="Uncoated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21550" y="419100"/>
            <a:ext cx="1462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3085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rtl="0" eaLnBrk="0" fontAlgn="base" hangingPunct="0">
        <a:lnSpc>
          <a:spcPct val="85000"/>
        </a:lnSpc>
        <a:spcBef>
          <a:spcPct val="0"/>
        </a:spcBef>
        <a:spcAft>
          <a:spcPct val="0"/>
        </a:spcAft>
        <a:defRPr sz="3600" b="1">
          <a:solidFill>
            <a:schemeClr val="accent1"/>
          </a:solidFill>
          <a:latin typeface="+mj-lt"/>
          <a:ea typeface="+mj-ea"/>
          <a:cs typeface="+mj-cs"/>
        </a:defRPr>
      </a:lvl1pPr>
      <a:lvl2pPr algn="l" rtl="0" eaLnBrk="0" fontAlgn="base" hangingPunct="0">
        <a:lnSpc>
          <a:spcPct val="85000"/>
        </a:lnSpc>
        <a:spcBef>
          <a:spcPct val="0"/>
        </a:spcBef>
        <a:spcAft>
          <a:spcPct val="0"/>
        </a:spcAft>
        <a:defRPr sz="3600" b="1">
          <a:solidFill>
            <a:schemeClr val="accent1"/>
          </a:solidFill>
          <a:latin typeface="Arial" charset="0"/>
        </a:defRPr>
      </a:lvl2pPr>
      <a:lvl3pPr algn="l" rtl="0" eaLnBrk="0" fontAlgn="base" hangingPunct="0">
        <a:lnSpc>
          <a:spcPct val="85000"/>
        </a:lnSpc>
        <a:spcBef>
          <a:spcPct val="0"/>
        </a:spcBef>
        <a:spcAft>
          <a:spcPct val="0"/>
        </a:spcAft>
        <a:defRPr sz="3600" b="1">
          <a:solidFill>
            <a:schemeClr val="accent1"/>
          </a:solidFill>
          <a:latin typeface="Arial" charset="0"/>
        </a:defRPr>
      </a:lvl3pPr>
      <a:lvl4pPr algn="l" rtl="0" eaLnBrk="0" fontAlgn="base" hangingPunct="0">
        <a:lnSpc>
          <a:spcPct val="85000"/>
        </a:lnSpc>
        <a:spcBef>
          <a:spcPct val="0"/>
        </a:spcBef>
        <a:spcAft>
          <a:spcPct val="0"/>
        </a:spcAft>
        <a:defRPr sz="3600" b="1">
          <a:solidFill>
            <a:schemeClr val="accent1"/>
          </a:solidFill>
          <a:latin typeface="Arial" charset="0"/>
        </a:defRPr>
      </a:lvl4pPr>
      <a:lvl5pPr algn="l" rtl="0" eaLnBrk="0" fontAlgn="base" hangingPunct="0">
        <a:lnSpc>
          <a:spcPct val="85000"/>
        </a:lnSpc>
        <a:spcBef>
          <a:spcPct val="0"/>
        </a:spcBef>
        <a:spcAft>
          <a:spcPct val="0"/>
        </a:spcAft>
        <a:defRPr sz="3600" b="1">
          <a:solidFill>
            <a:schemeClr val="accent1"/>
          </a:solidFill>
          <a:latin typeface="Arial" charset="0"/>
        </a:defRPr>
      </a:lvl5pPr>
      <a:lvl6pPr marL="457200" algn="l" rtl="0" eaLnBrk="1" fontAlgn="base" hangingPunct="1">
        <a:lnSpc>
          <a:spcPct val="85000"/>
        </a:lnSpc>
        <a:spcBef>
          <a:spcPct val="0"/>
        </a:spcBef>
        <a:spcAft>
          <a:spcPct val="0"/>
        </a:spcAft>
        <a:defRPr sz="3600" b="1">
          <a:solidFill>
            <a:schemeClr val="accent1"/>
          </a:solidFill>
          <a:latin typeface="Arial" charset="0"/>
        </a:defRPr>
      </a:lvl6pPr>
      <a:lvl7pPr marL="914400" algn="l" rtl="0" eaLnBrk="1" fontAlgn="base" hangingPunct="1">
        <a:lnSpc>
          <a:spcPct val="85000"/>
        </a:lnSpc>
        <a:spcBef>
          <a:spcPct val="0"/>
        </a:spcBef>
        <a:spcAft>
          <a:spcPct val="0"/>
        </a:spcAft>
        <a:defRPr sz="3600" b="1">
          <a:solidFill>
            <a:schemeClr val="accent1"/>
          </a:solidFill>
          <a:latin typeface="Arial" charset="0"/>
        </a:defRPr>
      </a:lvl7pPr>
      <a:lvl8pPr marL="1371600" algn="l" rtl="0" eaLnBrk="1" fontAlgn="base" hangingPunct="1">
        <a:lnSpc>
          <a:spcPct val="85000"/>
        </a:lnSpc>
        <a:spcBef>
          <a:spcPct val="0"/>
        </a:spcBef>
        <a:spcAft>
          <a:spcPct val="0"/>
        </a:spcAft>
        <a:defRPr sz="3600" b="1">
          <a:solidFill>
            <a:schemeClr val="accent1"/>
          </a:solidFill>
          <a:latin typeface="Arial" charset="0"/>
        </a:defRPr>
      </a:lvl8pPr>
      <a:lvl9pPr marL="1828800" algn="l" rtl="0" eaLnBrk="1" fontAlgn="base" hangingPunct="1">
        <a:lnSpc>
          <a:spcPct val="85000"/>
        </a:lnSpc>
        <a:spcBef>
          <a:spcPct val="0"/>
        </a:spcBef>
        <a:spcAft>
          <a:spcPct val="0"/>
        </a:spcAft>
        <a:defRPr sz="3600" b="1">
          <a:solidFill>
            <a:schemeClr val="accent1"/>
          </a:solidFill>
          <a:latin typeface="Arial" charset="0"/>
        </a:defRPr>
      </a:lvl9pPr>
    </p:titleStyle>
    <p:bodyStyle>
      <a:lvl1pPr algn="l" rtl="0" eaLnBrk="0" fontAlgn="base" hangingPunct="0">
        <a:lnSpc>
          <a:spcPct val="90000"/>
        </a:lnSpc>
        <a:spcBef>
          <a:spcPct val="50000"/>
        </a:spcBef>
        <a:spcAft>
          <a:spcPct val="0"/>
        </a:spcAft>
        <a:buSzPct val="80000"/>
        <a:defRPr sz="2800">
          <a:solidFill>
            <a:schemeClr val="tx2"/>
          </a:solidFill>
          <a:latin typeface="+mn-lt"/>
          <a:ea typeface="+mn-ea"/>
          <a:cs typeface="+mn-cs"/>
        </a:defRPr>
      </a:lvl1pPr>
      <a:lvl2pPr marL="266700" indent="-265113" algn="l" rtl="0" eaLnBrk="0" fontAlgn="base" hangingPunct="0">
        <a:lnSpc>
          <a:spcPct val="90000"/>
        </a:lnSpc>
        <a:spcBef>
          <a:spcPct val="50000"/>
        </a:spcBef>
        <a:spcAft>
          <a:spcPct val="0"/>
        </a:spcAft>
        <a:buSzPct val="80000"/>
        <a:buChar char="•"/>
        <a:defRPr sz="2800">
          <a:solidFill>
            <a:schemeClr val="tx2"/>
          </a:solidFill>
          <a:latin typeface="+mn-lt"/>
        </a:defRPr>
      </a:lvl2pPr>
      <a:lvl3pPr marL="533400" indent="-265113" algn="l" rtl="0" eaLnBrk="0" fontAlgn="base" hangingPunct="0">
        <a:lnSpc>
          <a:spcPct val="90000"/>
        </a:lnSpc>
        <a:spcBef>
          <a:spcPct val="50000"/>
        </a:spcBef>
        <a:spcAft>
          <a:spcPct val="0"/>
        </a:spcAft>
        <a:buSzPct val="80000"/>
        <a:buChar char="•"/>
        <a:defRPr sz="2800">
          <a:solidFill>
            <a:schemeClr val="tx2"/>
          </a:solidFill>
          <a:latin typeface="+mn-lt"/>
        </a:defRPr>
      </a:lvl3pPr>
      <a:lvl4pPr marL="812800" indent="-277813" algn="l" rtl="0" eaLnBrk="0" fontAlgn="base" hangingPunct="0">
        <a:lnSpc>
          <a:spcPct val="90000"/>
        </a:lnSpc>
        <a:spcBef>
          <a:spcPct val="50000"/>
        </a:spcBef>
        <a:spcAft>
          <a:spcPct val="0"/>
        </a:spcAft>
        <a:buSzPct val="80000"/>
        <a:buChar char="•"/>
        <a:defRPr sz="2800">
          <a:solidFill>
            <a:schemeClr val="tx2"/>
          </a:solidFill>
          <a:latin typeface="+mn-lt"/>
        </a:defRPr>
      </a:lvl4pPr>
      <a:lvl5pPr marL="1079500" indent="-265113" algn="l" rtl="0" eaLnBrk="0" fontAlgn="base" hangingPunct="0">
        <a:lnSpc>
          <a:spcPct val="90000"/>
        </a:lnSpc>
        <a:spcBef>
          <a:spcPct val="50000"/>
        </a:spcBef>
        <a:spcAft>
          <a:spcPct val="0"/>
        </a:spcAft>
        <a:buSzPct val="80000"/>
        <a:buChar char="•"/>
        <a:defRPr sz="2800">
          <a:solidFill>
            <a:schemeClr val="tx2"/>
          </a:solidFill>
          <a:latin typeface="+mn-lt"/>
        </a:defRPr>
      </a:lvl5pPr>
      <a:lvl6pPr marL="1536700" indent="-265113" algn="l" rtl="0" eaLnBrk="1" fontAlgn="base" hangingPunct="1">
        <a:lnSpc>
          <a:spcPct val="90000"/>
        </a:lnSpc>
        <a:spcBef>
          <a:spcPct val="50000"/>
        </a:spcBef>
        <a:spcAft>
          <a:spcPct val="0"/>
        </a:spcAft>
        <a:buSzPct val="80000"/>
        <a:buChar char="•"/>
        <a:defRPr sz="2800">
          <a:solidFill>
            <a:schemeClr val="tx2"/>
          </a:solidFill>
          <a:latin typeface="+mn-lt"/>
        </a:defRPr>
      </a:lvl6pPr>
      <a:lvl7pPr marL="1993900" indent="-265113" algn="l" rtl="0" eaLnBrk="1" fontAlgn="base" hangingPunct="1">
        <a:lnSpc>
          <a:spcPct val="90000"/>
        </a:lnSpc>
        <a:spcBef>
          <a:spcPct val="50000"/>
        </a:spcBef>
        <a:spcAft>
          <a:spcPct val="0"/>
        </a:spcAft>
        <a:buSzPct val="80000"/>
        <a:buChar char="•"/>
        <a:defRPr sz="2800">
          <a:solidFill>
            <a:schemeClr val="tx2"/>
          </a:solidFill>
          <a:latin typeface="+mn-lt"/>
        </a:defRPr>
      </a:lvl7pPr>
      <a:lvl8pPr marL="2451100" indent="-265113" algn="l" rtl="0" eaLnBrk="1" fontAlgn="base" hangingPunct="1">
        <a:lnSpc>
          <a:spcPct val="90000"/>
        </a:lnSpc>
        <a:spcBef>
          <a:spcPct val="50000"/>
        </a:spcBef>
        <a:spcAft>
          <a:spcPct val="0"/>
        </a:spcAft>
        <a:buSzPct val="80000"/>
        <a:buChar char="•"/>
        <a:defRPr sz="2800">
          <a:solidFill>
            <a:schemeClr val="tx2"/>
          </a:solidFill>
          <a:latin typeface="+mn-lt"/>
        </a:defRPr>
      </a:lvl8pPr>
      <a:lvl9pPr marL="2908300" indent="-265113" algn="l" rtl="0" eaLnBrk="1" fontAlgn="base" hangingPunct="1">
        <a:lnSpc>
          <a:spcPct val="90000"/>
        </a:lnSpc>
        <a:spcBef>
          <a:spcPct val="50000"/>
        </a:spcBef>
        <a:spcAft>
          <a:spcPct val="0"/>
        </a:spcAft>
        <a:buSzPct val="80000"/>
        <a:buChar char="•"/>
        <a:defRPr sz="28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7850" y="1341438"/>
            <a:ext cx="70183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77850" y="2239963"/>
            <a:ext cx="7523163"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9"/>
          <p:cNvSpPr>
            <a:spLocks noChangeArrowheads="1"/>
          </p:cNvSpPr>
          <p:nvPr/>
        </p:nvSpPr>
        <p:spPr bwMode="auto">
          <a:xfrm rot="5400000">
            <a:off x="-965994" y="3242469"/>
            <a:ext cx="2287588" cy="355600"/>
          </a:xfrm>
          <a:prstGeom prst="rect">
            <a:avLst/>
          </a:prstGeom>
          <a:solidFill>
            <a:srgbClr val="00B7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Tree>
    <p:extLst>
      <p:ext uri="{BB962C8B-B14F-4D97-AF65-F5344CB8AC3E}">
        <p14:creationId xmlns:p14="http://schemas.microsoft.com/office/powerpoint/2010/main" val="4145401787"/>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Lst>
  <p:txStyles>
    <p:titleStyle>
      <a:lvl1pPr algn="l" rtl="0" eaLnBrk="0" fontAlgn="base" hangingPunct="0">
        <a:lnSpc>
          <a:spcPct val="85000"/>
        </a:lnSpc>
        <a:spcBef>
          <a:spcPct val="0"/>
        </a:spcBef>
        <a:spcAft>
          <a:spcPct val="0"/>
        </a:spcAft>
        <a:defRPr sz="3600" b="1">
          <a:solidFill>
            <a:schemeClr val="accent1"/>
          </a:solidFill>
          <a:latin typeface="+mj-lt"/>
          <a:ea typeface="+mj-ea"/>
          <a:cs typeface="+mj-cs"/>
        </a:defRPr>
      </a:lvl1pPr>
      <a:lvl2pPr algn="l" rtl="0" eaLnBrk="0" fontAlgn="base" hangingPunct="0">
        <a:lnSpc>
          <a:spcPct val="85000"/>
        </a:lnSpc>
        <a:spcBef>
          <a:spcPct val="0"/>
        </a:spcBef>
        <a:spcAft>
          <a:spcPct val="0"/>
        </a:spcAft>
        <a:defRPr sz="3600" b="1">
          <a:solidFill>
            <a:schemeClr val="accent1"/>
          </a:solidFill>
          <a:latin typeface="Arial" charset="0"/>
        </a:defRPr>
      </a:lvl2pPr>
      <a:lvl3pPr algn="l" rtl="0" eaLnBrk="0" fontAlgn="base" hangingPunct="0">
        <a:lnSpc>
          <a:spcPct val="85000"/>
        </a:lnSpc>
        <a:spcBef>
          <a:spcPct val="0"/>
        </a:spcBef>
        <a:spcAft>
          <a:spcPct val="0"/>
        </a:spcAft>
        <a:defRPr sz="3600" b="1">
          <a:solidFill>
            <a:schemeClr val="accent1"/>
          </a:solidFill>
          <a:latin typeface="Arial" charset="0"/>
        </a:defRPr>
      </a:lvl3pPr>
      <a:lvl4pPr algn="l" rtl="0" eaLnBrk="0" fontAlgn="base" hangingPunct="0">
        <a:lnSpc>
          <a:spcPct val="85000"/>
        </a:lnSpc>
        <a:spcBef>
          <a:spcPct val="0"/>
        </a:spcBef>
        <a:spcAft>
          <a:spcPct val="0"/>
        </a:spcAft>
        <a:defRPr sz="3600" b="1">
          <a:solidFill>
            <a:schemeClr val="accent1"/>
          </a:solidFill>
          <a:latin typeface="Arial" charset="0"/>
        </a:defRPr>
      </a:lvl4pPr>
      <a:lvl5pPr algn="l" rtl="0" eaLnBrk="0" fontAlgn="base" hangingPunct="0">
        <a:lnSpc>
          <a:spcPct val="85000"/>
        </a:lnSpc>
        <a:spcBef>
          <a:spcPct val="0"/>
        </a:spcBef>
        <a:spcAft>
          <a:spcPct val="0"/>
        </a:spcAft>
        <a:defRPr sz="3600" b="1">
          <a:solidFill>
            <a:schemeClr val="accent1"/>
          </a:solidFill>
          <a:latin typeface="Arial" charset="0"/>
        </a:defRPr>
      </a:lvl5pPr>
      <a:lvl6pPr marL="457200" algn="l" rtl="0" eaLnBrk="1" fontAlgn="base" hangingPunct="1">
        <a:lnSpc>
          <a:spcPct val="85000"/>
        </a:lnSpc>
        <a:spcBef>
          <a:spcPct val="0"/>
        </a:spcBef>
        <a:spcAft>
          <a:spcPct val="0"/>
        </a:spcAft>
        <a:defRPr sz="3600" b="1">
          <a:solidFill>
            <a:schemeClr val="accent1"/>
          </a:solidFill>
          <a:latin typeface="Arial" charset="0"/>
        </a:defRPr>
      </a:lvl6pPr>
      <a:lvl7pPr marL="914400" algn="l" rtl="0" eaLnBrk="1" fontAlgn="base" hangingPunct="1">
        <a:lnSpc>
          <a:spcPct val="85000"/>
        </a:lnSpc>
        <a:spcBef>
          <a:spcPct val="0"/>
        </a:spcBef>
        <a:spcAft>
          <a:spcPct val="0"/>
        </a:spcAft>
        <a:defRPr sz="3600" b="1">
          <a:solidFill>
            <a:schemeClr val="accent1"/>
          </a:solidFill>
          <a:latin typeface="Arial" charset="0"/>
        </a:defRPr>
      </a:lvl7pPr>
      <a:lvl8pPr marL="1371600" algn="l" rtl="0" eaLnBrk="1" fontAlgn="base" hangingPunct="1">
        <a:lnSpc>
          <a:spcPct val="85000"/>
        </a:lnSpc>
        <a:spcBef>
          <a:spcPct val="0"/>
        </a:spcBef>
        <a:spcAft>
          <a:spcPct val="0"/>
        </a:spcAft>
        <a:defRPr sz="3600" b="1">
          <a:solidFill>
            <a:schemeClr val="accent1"/>
          </a:solidFill>
          <a:latin typeface="Arial" charset="0"/>
        </a:defRPr>
      </a:lvl8pPr>
      <a:lvl9pPr marL="1828800" algn="l" rtl="0" eaLnBrk="1" fontAlgn="base" hangingPunct="1">
        <a:lnSpc>
          <a:spcPct val="85000"/>
        </a:lnSpc>
        <a:spcBef>
          <a:spcPct val="0"/>
        </a:spcBef>
        <a:spcAft>
          <a:spcPct val="0"/>
        </a:spcAft>
        <a:defRPr sz="3600" b="1">
          <a:solidFill>
            <a:schemeClr val="accent1"/>
          </a:solidFill>
          <a:latin typeface="Arial" charset="0"/>
        </a:defRPr>
      </a:lvl9pPr>
    </p:titleStyle>
    <p:bodyStyle>
      <a:lvl1pPr algn="l" rtl="0" eaLnBrk="0" fontAlgn="base" hangingPunct="0">
        <a:lnSpc>
          <a:spcPct val="90000"/>
        </a:lnSpc>
        <a:spcBef>
          <a:spcPct val="50000"/>
        </a:spcBef>
        <a:spcAft>
          <a:spcPct val="0"/>
        </a:spcAft>
        <a:buSzPct val="80000"/>
        <a:defRPr sz="2800">
          <a:solidFill>
            <a:schemeClr val="tx2"/>
          </a:solidFill>
          <a:latin typeface="+mn-lt"/>
          <a:ea typeface="+mn-ea"/>
          <a:cs typeface="+mn-cs"/>
        </a:defRPr>
      </a:lvl1pPr>
      <a:lvl2pPr marL="266700" indent="-265113" algn="l" rtl="0" eaLnBrk="0" fontAlgn="base" hangingPunct="0">
        <a:lnSpc>
          <a:spcPct val="90000"/>
        </a:lnSpc>
        <a:spcBef>
          <a:spcPct val="50000"/>
        </a:spcBef>
        <a:spcAft>
          <a:spcPct val="0"/>
        </a:spcAft>
        <a:buSzPct val="80000"/>
        <a:buChar char="•"/>
        <a:defRPr sz="2800">
          <a:solidFill>
            <a:schemeClr val="tx2"/>
          </a:solidFill>
          <a:latin typeface="+mn-lt"/>
        </a:defRPr>
      </a:lvl2pPr>
      <a:lvl3pPr marL="533400" indent="-265113" algn="l" rtl="0" eaLnBrk="0" fontAlgn="base" hangingPunct="0">
        <a:lnSpc>
          <a:spcPct val="90000"/>
        </a:lnSpc>
        <a:spcBef>
          <a:spcPct val="50000"/>
        </a:spcBef>
        <a:spcAft>
          <a:spcPct val="0"/>
        </a:spcAft>
        <a:buSzPct val="80000"/>
        <a:buChar char="•"/>
        <a:defRPr sz="2800">
          <a:solidFill>
            <a:schemeClr val="tx2"/>
          </a:solidFill>
          <a:latin typeface="+mn-lt"/>
        </a:defRPr>
      </a:lvl3pPr>
      <a:lvl4pPr marL="812800" indent="-277813" algn="l" rtl="0" eaLnBrk="0" fontAlgn="base" hangingPunct="0">
        <a:lnSpc>
          <a:spcPct val="90000"/>
        </a:lnSpc>
        <a:spcBef>
          <a:spcPct val="50000"/>
        </a:spcBef>
        <a:spcAft>
          <a:spcPct val="0"/>
        </a:spcAft>
        <a:buSzPct val="80000"/>
        <a:buChar char="•"/>
        <a:defRPr sz="2800">
          <a:solidFill>
            <a:schemeClr val="tx2"/>
          </a:solidFill>
          <a:latin typeface="+mn-lt"/>
        </a:defRPr>
      </a:lvl4pPr>
      <a:lvl5pPr marL="1079500" indent="-265113" algn="l" rtl="0" eaLnBrk="0" fontAlgn="base" hangingPunct="0">
        <a:lnSpc>
          <a:spcPct val="90000"/>
        </a:lnSpc>
        <a:spcBef>
          <a:spcPct val="50000"/>
        </a:spcBef>
        <a:spcAft>
          <a:spcPct val="0"/>
        </a:spcAft>
        <a:buSzPct val="80000"/>
        <a:buChar char="•"/>
        <a:defRPr sz="2800">
          <a:solidFill>
            <a:schemeClr val="tx2"/>
          </a:solidFill>
          <a:latin typeface="+mn-lt"/>
        </a:defRPr>
      </a:lvl5pPr>
      <a:lvl6pPr marL="1536700" indent="-265113" algn="l" rtl="0" eaLnBrk="1" fontAlgn="base" hangingPunct="1">
        <a:lnSpc>
          <a:spcPct val="90000"/>
        </a:lnSpc>
        <a:spcBef>
          <a:spcPct val="50000"/>
        </a:spcBef>
        <a:spcAft>
          <a:spcPct val="0"/>
        </a:spcAft>
        <a:buSzPct val="80000"/>
        <a:buChar char="•"/>
        <a:defRPr sz="2800">
          <a:solidFill>
            <a:schemeClr val="tx2"/>
          </a:solidFill>
          <a:latin typeface="+mn-lt"/>
        </a:defRPr>
      </a:lvl6pPr>
      <a:lvl7pPr marL="1993900" indent="-265113" algn="l" rtl="0" eaLnBrk="1" fontAlgn="base" hangingPunct="1">
        <a:lnSpc>
          <a:spcPct val="90000"/>
        </a:lnSpc>
        <a:spcBef>
          <a:spcPct val="50000"/>
        </a:spcBef>
        <a:spcAft>
          <a:spcPct val="0"/>
        </a:spcAft>
        <a:buSzPct val="80000"/>
        <a:buChar char="•"/>
        <a:defRPr sz="2800">
          <a:solidFill>
            <a:schemeClr val="tx2"/>
          </a:solidFill>
          <a:latin typeface="+mn-lt"/>
        </a:defRPr>
      </a:lvl7pPr>
      <a:lvl8pPr marL="2451100" indent="-265113" algn="l" rtl="0" eaLnBrk="1" fontAlgn="base" hangingPunct="1">
        <a:lnSpc>
          <a:spcPct val="90000"/>
        </a:lnSpc>
        <a:spcBef>
          <a:spcPct val="50000"/>
        </a:spcBef>
        <a:spcAft>
          <a:spcPct val="0"/>
        </a:spcAft>
        <a:buSzPct val="80000"/>
        <a:buChar char="•"/>
        <a:defRPr sz="2800">
          <a:solidFill>
            <a:schemeClr val="tx2"/>
          </a:solidFill>
          <a:latin typeface="+mn-lt"/>
        </a:defRPr>
      </a:lvl8pPr>
      <a:lvl9pPr marL="2908300" indent="-265113" algn="l" rtl="0" eaLnBrk="1" fontAlgn="base" hangingPunct="1">
        <a:lnSpc>
          <a:spcPct val="90000"/>
        </a:lnSpc>
        <a:spcBef>
          <a:spcPct val="50000"/>
        </a:spcBef>
        <a:spcAft>
          <a:spcPct val="0"/>
        </a:spcAft>
        <a:buSzPct val="80000"/>
        <a:buChar char="•"/>
        <a:defRPr sz="28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77850" y="1341438"/>
            <a:ext cx="7018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5363" name="Rectangle 3"/>
          <p:cNvSpPr>
            <a:spLocks noGrp="1" noChangeArrowheads="1"/>
          </p:cNvSpPr>
          <p:nvPr>
            <p:ph type="body" idx="1"/>
          </p:nvPr>
        </p:nvSpPr>
        <p:spPr bwMode="auto">
          <a:xfrm>
            <a:off x="577850" y="2239963"/>
            <a:ext cx="752316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9"/>
          <p:cNvSpPr>
            <a:spLocks noChangeArrowheads="1"/>
          </p:cNvSpPr>
          <p:nvPr/>
        </p:nvSpPr>
        <p:spPr bwMode="auto">
          <a:xfrm rot="5400000">
            <a:off x="-965994" y="3242469"/>
            <a:ext cx="2287588" cy="355600"/>
          </a:xfrm>
          <a:prstGeom prst="rect">
            <a:avLst/>
          </a:prstGeom>
          <a:solidFill>
            <a:srgbClr val="F749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solidFill>
                <a:srgbClr val="000000"/>
              </a:solidFill>
            </a:endParaRPr>
          </a:p>
        </p:txBody>
      </p:sp>
      <p:pic>
        <p:nvPicPr>
          <p:cNvPr id="15365" name="Picture 7" descr="NMC Primary Logo-01.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08850" y="404813"/>
            <a:ext cx="12906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24019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Lst>
  <p:txStyles>
    <p:titleStyle>
      <a:lvl1pPr algn="l" rtl="0" eaLnBrk="0" fontAlgn="base" hangingPunct="0">
        <a:lnSpc>
          <a:spcPct val="85000"/>
        </a:lnSpc>
        <a:spcBef>
          <a:spcPct val="0"/>
        </a:spcBef>
        <a:spcAft>
          <a:spcPct val="0"/>
        </a:spcAft>
        <a:defRPr sz="3600" b="1">
          <a:solidFill>
            <a:schemeClr val="accent1"/>
          </a:solidFill>
          <a:latin typeface="+mj-lt"/>
          <a:ea typeface="MS PGothic" panose="020B0600070205080204" pitchFamily="34" charset="-128"/>
          <a:cs typeface="ＭＳ Ｐゴシック" charset="0"/>
        </a:defRPr>
      </a:lvl1pPr>
      <a:lvl2pPr algn="l" rtl="0" eaLnBrk="0" fontAlgn="base" hangingPunct="0">
        <a:lnSpc>
          <a:spcPct val="85000"/>
        </a:lnSpc>
        <a:spcBef>
          <a:spcPct val="0"/>
        </a:spcBef>
        <a:spcAft>
          <a:spcPct val="0"/>
        </a:spcAft>
        <a:defRPr sz="3600" b="1">
          <a:solidFill>
            <a:schemeClr val="accent1"/>
          </a:solidFill>
          <a:latin typeface="Arial" charset="0"/>
          <a:ea typeface="MS PGothic" panose="020B0600070205080204" pitchFamily="34" charset="-128"/>
          <a:cs typeface="ＭＳ Ｐゴシック" charset="0"/>
        </a:defRPr>
      </a:lvl2pPr>
      <a:lvl3pPr algn="l" rtl="0" eaLnBrk="0" fontAlgn="base" hangingPunct="0">
        <a:lnSpc>
          <a:spcPct val="85000"/>
        </a:lnSpc>
        <a:spcBef>
          <a:spcPct val="0"/>
        </a:spcBef>
        <a:spcAft>
          <a:spcPct val="0"/>
        </a:spcAft>
        <a:defRPr sz="3600" b="1">
          <a:solidFill>
            <a:schemeClr val="accent1"/>
          </a:solidFill>
          <a:latin typeface="Arial" charset="0"/>
          <a:ea typeface="MS PGothic" panose="020B0600070205080204" pitchFamily="34" charset="-128"/>
          <a:cs typeface="ＭＳ Ｐゴシック" charset="0"/>
        </a:defRPr>
      </a:lvl3pPr>
      <a:lvl4pPr algn="l" rtl="0" eaLnBrk="0" fontAlgn="base" hangingPunct="0">
        <a:lnSpc>
          <a:spcPct val="85000"/>
        </a:lnSpc>
        <a:spcBef>
          <a:spcPct val="0"/>
        </a:spcBef>
        <a:spcAft>
          <a:spcPct val="0"/>
        </a:spcAft>
        <a:defRPr sz="3600" b="1">
          <a:solidFill>
            <a:schemeClr val="accent1"/>
          </a:solidFill>
          <a:latin typeface="Arial" charset="0"/>
          <a:ea typeface="MS PGothic" panose="020B0600070205080204" pitchFamily="34" charset="-128"/>
          <a:cs typeface="ＭＳ Ｐゴシック" charset="0"/>
        </a:defRPr>
      </a:lvl4pPr>
      <a:lvl5pPr algn="l" rtl="0" eaLnBrk="0" fontAlgn="base" hangingPunct="0">
        <a:lnSpc>
          <a:spcPct val="85000"/>
        </a:lnSpc>
        <a:spcBef>
          <a:spcPct val="0"/>
        </a:spcBef>
        <a:spcAft>
          <a:spcPct val="0"/>
        </a:spcAft>
        <a:defRPr sz="3600" b="1">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Arial" charset="0"/>
        </a:defRPr>
      </a:lvl6pPr>
      <a:lvl7pPr marL="914400" algn="l" rtl="0" eaLnBrk="1" fontAlgn="base" hangingPunct="1">
        <a:lnSpc>
          <a:spcPct val="85000"/>
        </a:lnSpc>
        <a:spcBef>
          <a:spcPct val="0"/>
        </a:spcBef>
        <a:spcAft>
          <a:spcPct val="0"/>
        </a:spcAft>
        <a:defRPr sz="3600" b="1">
          <a:solidFill>
            <a:schemeClr val="accent1"/>
          </a:solidFill>
          <a:latin typeface="Arial" charset="0"/>
        </a:defRPr>
      </a:lvl7pPr>
      <a:lvl8pPr marL="1371600" algn="l" rtl="0" eaLnBrk="1" fontAlgn="base" hangingPunct="1">
        <a:lnSpc>
          <a:spcPct val="85000"/>
        </a:lnSpc>
        <a:spcBef>
          <a:spcPct val="0"/>
        </a:spcBef>
        <a:spcAft>
          <a:spcPct val="0"/>
        </a:spcAft>
        <a:defRPr sz="3600" b="1">
          <a:solidFill>
            <a:schemeClr val="accent1"/>
          </a:solidFill>
          <a:latin typeface="Arial" charset="0"/>
        </a:defRPr>
      </a:lvl8pPr>
      <a:lvl9pPr marL="1828800" algn="l" rtl="0" eaLnBrk="1" fontAlgn="base" hangingPunct="1">
        <a:lnSpc>
          <a:spcPct val="85000"/>
        </a:lnSpc>
        <a:spcBef>
          <a:spcPct val="0"/>
        </a:spcBef>
        <a:spcAft>
          <a:spcPct val="0"/>
        </a:spcAft>
        <a:defRPr sz="3600" b="1">
          <a:solidFill>
            <a:schemeClr val="accent1"/>
          </a:solidFill>
          <a:latin typeface="Arial" charset="0"/>
        </a:defRPr>
      </a:lvl9pPr>
    </p:titleStyle>
    <p:bodyStyle>
      <a:lvl1pPr marL="342900" indent="-342900" algn="l" rtl="0" eaLnBrk="0" fontAlgn="base" hangingPunct="0">
        <a:lnSpc>
          <a:spcPct val="90000"/>
        </a:lnSpc>
        <a:spcBef>
          <a:spcPct val="50000"/>
        </a:spcBef>
        <a:spcAft>
          <a:spcPct val="0"/>
        </a:spcAft>
        <a:buSzPct val="80000"/>
        <a:defRPr sz="2800">
          <a:solidFill>
            <a:schemeClr val="tx2"/>
          </a:solidFill>
          <a:latin typeface="+mn-lt"/>
          <a:ea typeface="MS PGothic" panose="020B0600070205080204" pitchFamily="34" charset="-128"/>
          <a:cs typeface="ＭＳ Ｐゴシック" charset="0"/>
        </a:defRPr>
      </a:lvl1pPr>
      <a:lvl2pPr marL="266700" indent="-265113" algn="l" rtl="0" eaLnBrk="0" fontAlgn="base" hangingPunct="0">
        <a:lnSpc>
          <a:spcPct val="90000"/>
        </a:lnSpc>
        <a:spcBef>
          <a:spcPct val="50000"/>
        </a:spcBef>
        <a:spcAft>
          <a:spcPct val="0"/>
        </a:spcAft>
        <a:buSzPct val="80000"/>
        <a:buChar char="•"/>
        <a:defRPr sz="2800">
          <a:solidFill>
            <a:schemeClr val="tx2"/>
          </a:solidFill>
          <a:latin typeface="+mn-lt"/>
          <a:ea typeface="MS PGothic" panose="020B0600070205080204" pitchFamily="34" charset="-128"/>
        </a:defRPr>
      </a:lvl2pPr>
      <a:lvl3pPr marL="533400" indent="-265113" algn="l" rtl="0" eaLnBrk="0" fontAlgn="base" hangingPunct="0">
        <a:lnSpc>
          <a:spcPct val="90000"/>
        </a:lnSpc>
        <a:spcBef>
          <a:spcPct val="50000"/>
        </a:spcBef>
        <a:spcAft>
          <a:spcPct val="0"/>
        </a:spcAft>
        <a:buSzPct val="80000"/>
        <a:buChar char="•"/>
        <a:defRPr sz="2800">
          <a:solidFill>
            <a:schemeClr val="tx2"/>
          </a:solidFill>
          <a:latin typeface="+mn-lt"/>
          <a:ea typeface="MS PGothic" panose="020B0600070205080204" pitchFamily="34" charset="-128"/>
        </a:defRPr>
      </a:lvl3pPr>
      <a:lvl4pPr marL="812800" indent="-277813" algn="l" rtl="0" eaLnBrk="0" fontAlgn="base" hangingPunct="0">
        <a:lnSpc>
          <a:spcPct val="90000"/>
        </a:lnSpc>
        <a:spcBef>
          <a:spcPct val="50000"/>
        </a:spcBef>
        <a:spcAft>
          <a:spcPct val="0"/>
        </a:spcAft>
        <a:buSzPct val="80000"/>
        <a:buChar char="•"/>
        <a:defRPr sz="2800">
          <a:solidFill>
            <a:schemeClr val="tx2"/>
          </a:solidFill>
          <a:latin typeface="+mn-lt"/>
          <a:ea typeface="MS PGothic" panose="020B0600070205080204" pitchFamily="34" charset="-128"/>
        </a:defRPr>
      </a:lvl4pPr>
      <a:lvl5pPr marL="1079500" indent="-265113" algn="l" rtl="0" eaLnBrk="0" fontAlgn="base" hangingPunct="0">
        <a:lnSpc>
          <a:spcPct val="90000"/>
        </a:lnSpc>
        <a:spcBef>
          <a:spcPct val="50000"/>
        </a:spcBef>
        <a:spcAft>
          <a:spcPct val="0"/>
        </a:spcAft>
        <a:buSzPct val="80000"/>
        <a:buChar char="•"/>
        <a:defRPr sz="2800">
          <a:solidFill>
            <a:schemeClr val="tx2"/>
          </a:solidFill>
          <a:latin typeface="+mn-lt"/>
          <a:ea typeface="MS PGothic" panose="020B0600070205080204" pitchFamily="34" charset="-128"/>
        </a:defRPr>
      </a:lvl5pPr>
      <a:lvl6pPr marL="1536700" indent="-265113" algn="l" rtl="0" eaLnBrk="1" fontAlgn="base" hangingPunct="1">
        <a:lnSpc>
          <a:spcPct val="90000"/>
        </a:lnSpc>
        <a:spcBef>
          <a:spcPct val="50000"/>
        </a:spcBef>
        <a:spcAft>
          <a:spcPct val="0"/>
        </a:spcAft>
        <a:buSzPct val="80000"/>
        <a:buChar char="•"/>
        <a:defRPr sz="2800">
          <a:solidFill>
            <a:schemeClr val="tx2"/>
          </a:solidFill>
          <a:latin typeface="+mn-lt"/>
        </a:defRPr>
      </a:lvl6pPr>
      <a:lvl7pPr marL="1993900" indent="-265113" algn="l" rtl="0" eaLnBrk="1" fontAlgn="base" hangingPunct="1">
        <a:lnSpc>
          <a:spcPct val="90000"/>
        </a:lnSpc>
        <a:spcBef>
          <a:spcPct val="50000"/>
        </a:spcBef>
        <a:spcAft>
          <a:spcPct val="0"/>
        </a:spcAft>
        <a:buSzPct val="80000"/>
        <a:buChar char="•"/>
        <a:defRPr sz="2800">
          <a:solidFill>
            <a:schemeClr val="tx2"/>
          </a:solidFill>
          <a:latin typeface="+mn-lt"/>
        </a:defRPr>
      </a:lvl7pPr>
      <a:lvl8pPr marL="2451100" indent="-265113" algn="l" rtl="0" eaLnBrk="1" fontAlgn="base" hangingPunct="1">
        <a:lnSpc>
          <a:spcPct val="90000"/>
        </a:lnSpc>
        <a:spcBef>
          <a:spcPct val="50000"/>
        </a:spcBef>
        <a:spcAft>
          <a:spcPct val="0"/>
        </a:spcAft>
        <a:buSzPct val="80000"/>
        <a:buChar char="•"/>
        <a:defRPr sz="2800">
          <a:solidFill>
            <a:schemeClr val="tx2"/>
          </a:solidFill>
          <a:latin typeface="+mn-lt"/>
        </a:defRPr>
      </a:lvl8pPr>
      <a:lvl9pPr marL="2908300" indent="-265113" algn="l" rtl="0" eaLnBrk="1" fontAlgn="base" hangingPunct="1">
        <a:lnSpc>
          <a:spcPct val="90000"/>
        </a:lnSpc>
        <a:spcBef>
          <a:spcPct val="50000"/>
        </a:spcBef>
        <a:spcAft>
          <a:spcPct val="0"/>
        </a:spcAft>
        <a:buSzPct val="80000"/>
        <a:buChar char="•"/>
        <a:defRPr sz="28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77850" y="1341438"/>
            <a:ext cx="70183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4339" name="Rectangle 3"/>
          <p:cNvSpPr>
            <a:spLocks noGrp="1" noChangeArrowheads="1"/>
          </p:cNvSpPr>
          <p:nvPr>
            <p:ph type="body" idx="1"/>
          </p:nvPr>
        </p:nvSpPr>
        <p:spPr bwMode="auto">
          <a:xfrm>
            <a:off x="577850" y="2239963"/>
            <a:ext cx="7523163"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9"/>
          <p:cNvSpPr>
            <a:spLocks noChangeArrowheads="1"/>
          </p:cNvSpPr>
          <p:nvPr/>
        </p:nvSpPr>
        <p:spPr bwMode="auto">
          <a:xfrm rot="5400000">
            <a:off x="-965994" y="3242469"/>
            <a:ext cx="2287588" cy="355600"/>
          </a:xfrm>
          <a:prstGeom prst="rect">
            <a:avLst/>
          </a:prstGeom>
          <a:solidFill>
            <a:srgbClr val="00B7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Tree>
    <p:extLst>
      <p:ext uri="{BB962C8B-B14F-4D97-AF65-F5344CB8AC3E}">
        <p14:creationId xmlns:p14="http://schemas.microsoft.com/office/powerpoint/2010/main" val="3648911695"/>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Lst>
  <p:txStyles>
    <p:titleStyle>
      <a:lvl1pPr algn="l" rtl="0" eaLnBrk="0" fontAlgn="base" hangingPunct="0">
        <a:lnSpc>
          <a:spcPct val="85000"/>
        </a:lnSpc>
        <a:spcBef>
          <a:spcPct val="0"/>
        </a:spcBef>
        <a:spcAft>
          <a:spcPct val="0"/>
        </a:spcAft>
        <a:defRPr sz="3600" b="1">
          <a:solidFill>
            <a:schemeClr val="accent1"/>
          </a:solidFill>
          <a:latin typeface="+mj-lt"/>
          <a:ea typeface="+mj-ea"/>
          <a:cs typeface="+mj-cs"/>
        </a:defRPr>
      </a:lvl1pPr>
      <a:lvl2pPr algn="l" rtl="0" eaLnBrk="0" fontAlgn="base" hangingPunct="0">
        <a:lnSpc>
          <a:spcPct val="85000"/>
        </a:lnSpc>
        <a:spcBef>
          <a:spcPct val="0"/>
        </a:spcBef>
        <a:spcAft>
          <a:spcPct val="0"/>
        </a:spcAft>
        <a:defRPr sz="3600" b="1">
          <a:solidFill>
            <a:schemeClr val="accent1"/>
          </a:solidFill>
          <a:latin typeface="Arial" charset="0"/>
        </a:defRPr>
      </a:lvl2pPr>
      <a:lvl3pPr algn="l" rtl="0" eaLnBrk="0" fontAlgn="base" hangingPunct="0">
        <a:lnSpc>
          <a:spcPct val="85000"/>
        </a:lnSpc>
        <a:spcBef>
          <a:spcPct val="0"/>
        </a:spcBef>
        <a:spcAft>
          <a:spcPct val="0"/>
        </a:spcAft>
        <a:defRPr sz="3600" b="1">
          <a:solidFill>
            <a:schemeClr val="accent1"/>
          </a:solidFill>
          <a:latin typeface="Arial" charset="0"/>
        </a:defRPr>
      </a:lvl3pPr>
      <a:lvl4pPr algn="l" rtl="0" eaLnBrk="0" fontAlgn="base" hangingPunct="0">
        <a:lnSpc>
          <a:spcPct val="85000"/>
        </a:lnSpc>
        <a:spcBef>
          <a:spcPct val="0"/>
        </a:spcBef>
        <a:spcAft>
          <a:spcPct val="0"/>
        </a:spcAft>
        <a:defRPr sz="3600" b="1">
          <a:solidFill>
            <a:schemeClr val="accent1"/>
          </a:solidFill>
          <a:latin typeface="Arial" charset="0"/>
        </a:defRPr>
      </a:lvl4pPr>
      <a:lvl5pPr algn="l" rtl="0" eaLnBrk="0" fontAlgn="base" hangingPunct="0">
        <a:lnSpc>
          <a:spcPct val="85000"/>
        </a:lnSpc>
        <a:spcBef>
          <a:spcPct val="0"/>
        </a:spcBef>
        <a:spcAft>
          <a:spcPct val="0"/>
        </a:spcAft>
        <a:defRPr sz="3600" b="1">
          <a:solidFill>
            <a:schemeClr val="accent1"/>
          </a:solidFill>
          <a:latin typeface="Arial" charset="0"/>
        </a:defRPr>
      </a:lvl5pPr>
      <a:lvl6pPr marL="457200" algn="l" rtl="0" eaLnBrk="1" fontAlgn="base" hangingPunct="1">
        <a:lnSpc>
          <a:spcPct val="85000"/>
        </a:lnSpc>
        <a:spcBef>
          <a:spcPct val="0"/>
        </a:spcBef>
        <a:spcAft>
          <a:spcPct val="0"/>
        </a:spcAft>
        <a:defRPr sz="3600" b="1">
          <a:solidFill>
            <a:schemeClr val="accent1"/>
          </a:solidFill>
          <a:latin typeface="Arial" charset="0"/>
        </a:defRPr>
      </a:lvl6pPr>
      <a:lvl7pPr marL="914400" algn="l" rtl="0" eaLnBrk="1" fontAlgn="base" hangingPunct="1">
        <a:lnSpc>
          <a:spcPct val="85000"/>
        </a:lnSpc>
        <a:spcBef>
          <a:spcPct val="0"/>
        </a:spcBef>
        <a:spcAft>
          <a:spcPct val="0"/>
        </a:spcAft>
        <a:defRPr sz="3600" b="1">
          <a:solidFill>
            <a:schemeClr val="accent1"/>
          </a:solidFill>
          <a:latin typeface="Arial" charset="0"/>
        </a:defRPr>
      </a:lvl7pPr>
      <a:lvl8pPr marL="1371600" algn="l" rtl="0" eaLnBrk="1" fontAlgn="base" hangingPunct="1">
        <a:lnSpc>
          <a:spcPct val="85000"/>
        </a:lnSpc>
        <a:spcBef>
          <a:spcPct val="0"/>
        </a:spcBef>
        <a:spcAft>
          <a:spcPct val="0"/>
        </a:spcAft>
        <a:defRPr sz="3600" b="1">
          <a:solidFill>
            <a:schemeClr val="accent1"/>
          </a:solidFill>
          <a:latin typeface="Arial" charset="0"/>
        </a:defRPr>
      </a:lvl8pPr>
      <a:lvl9pPr marL="1828800" algn="l" rtl="0" eaLnBrk="1" fontAlgn="base" hangingPunct="1">
        <a:lnSpc>
          <a:spcPct val="85000"/>
        </a:lnSpc>
        <a:spcBef>
          <a:spcPct val="0"/>
        </a:spcBef>
        <a:spcAft>
          <a:spcPct val="0"/>
        </a:spcAft>
        <a:defRPr sz="3600" b="1">
          <a:solidFill>
            <a:schemeClr val="accent1"/>
          </a:solidFill>
          <a:latin typeface="Arial" charset="0"/>
        </a:defRPr>
      </a:lvl9pPr>
    </p:titleStyle>
    <p:bodyStyle>
      <a:lvl1pPr algn="l" rtl="0" eaLnBrk="0" fontAlgn="base" hangingPunct="0">
        <a:lnSpc>
          <a:spcPct val="90000"/>
        </a:lnSpc>
        <a:spcBef>
          <a:spcPct val="50000"/>
        </a:spcBef>
        <a:spcAft>
          <a:spcPct val="0"/>
        </a:spcAft>
        <a:buSzPct val="80000"/>
        <a:defRPr sz="2800">
          <a:solidFill>
            <a:schemeClr val="tx2"/>
          </a:solidFill>
          <a:latin typeface="+mn-lt"/>
          <a:ea typeface="+mn-ea"/>
          <a:cs typeface="+mn-cs"/>
        </a:defRPr>
      </a:lvl1pPr>
      <a:lvl2pPr marL="266700" indent="-265113" algn="l" rtl="0" eaLnBrk="0" fontAlgn="base" hangingPunct="0">
        <a:lnSpc>
          <a:spcPct val="90000"/>
        </a:lnSpc>
        <a:spcBef>
          <a:spcPct val="50000"/>
        </a:spcBef>
        <a:spcAft>
          <a:spcPct val="0"/>
        </a:spcAft>
        <a:buSzPct val="80000"/>
        <a:buChar char="•"/>
        <a:defRPr sz="2800">
          <a:solidFill>
            <a:schemeClr val="tx2"/>
          </a:solidFill>
          <a:latin typeface="+mn-lt"/>
        </a:defRPr>
      </a:lvl2pPr>
      <a:lvl3pPr marL="533400" indent="-265113" algn="l" rtl="0" eaLnBrk="0" fontAlgn="base" hangingPunct="0">
        <a:lnSpc>
          <a:spcPct val="90000"/>
        </a:lnSpc>
        <a:spcBef>
          <a:spcPct val="50000"/>
        </a:spcBef>
        <a:spcAft>
          <a:spcPct val="0"/>
        </a:spcAft>
        <a:buSzPct val="80000"/>
        <a:buChar char="•"/>
        <a:defRPr sz="2800">
          <a:solidFill>
            <a:schemeClr val="tx2"/>
          </a:solidFill>
          <a:latin typeface="+mn-lt"/>
        </a:defRPr>
      </a:lvl3pPr>
      <a:lvl4pPr marL="812800" indent="-277813" algn="l" rtl="0" eaLnBrk="0" fontAlgn="base" hangingPunct="0">
        <a:lnSpc>
          <a:spcPct val="90000"/>
        </a:lnSpc>
        <a:spcBef>
          <a:spcPct val="50000"/>
        </a:spcBef>
        <a:spcAft>
          <a:spcPct val="0"/>
        </a:spcAft>
        <a:buSzPct val="80000"/>
        <a:buChar char="•"/>
        <a:defRPr sz="2800">
          <a:solidFill>
            <a:schemeClr val="tx2"/>
          </a:solidFill>
          <a:latin typeface="+mn-lt"/>
        </a:defRPr>
      </a:lvl4pPr>
      <a:lvl5pPr marL="1079500" indent="-265113" algn="l" rtl="0" eaLnBrk="0" fontAlgn="base" hangingPunct="0">
        <a:lnSpc>
          <a:spcPct val="90000"/>
        </a:lnSpc>
        <a:spcBef>
          <a:spcPct val="50000"/>
        </a:spcBef>
        <a:spcAft>
          <a:spcPct val="0"/>
        </a:spcAft>
        <a:buSzPct val="80000"/>
        <a:buChar char="•"/>
        <a:defRPr sz="2800">
          <a:solidFill>
            <a:schemeClr val="tx2"/>
          </a:solidFill>
          <a:latin typeface="+mn-lt"/>
        </a:defRPr>
      </a:lvl5pPr>
      <a:lvl6pPr marL="1536700" indent="-265113" algn="l" rtl="0" eaLnBrk="1" fontAlgn="base" hangingPunct="1">
        <a:lnSpc>
          <a:spcPct val="90000"/>
        </a:lnSpc>
        <a:spcBef>
          <a:spcPct val="50000"/>
        </a:spcBef>
        <a:spcAft>
          <a:spcPct val="0"/>
        </a:spcAft>
        <a:buSzPct val="80000"/>
        <a:buChar char="•"/>
        <a:defRPr sz="2800">
          <a:solidFill>
            <a:schemeClr val="tx2"/>
          </a:solidFill>
          <a:latin typeface="+mn-lt"/>
        </a:defRPr>
      </a:lvl6pPr>
      <a:lvl7pPr marL="1993900" indent="-265113" algn="l" rtl="0" eaLnBrk="1" fontAlgn="base" hangingPunct="1">
        <a:lnSpc>
          <a:spcPct val="90000"/>
        </a:lnSpc>
        <a:spcBef>
          <a:spcPct val="50000"/>
        </a:spcBef>
        <a:spcAft>
          <a:spcPct val="0"/>
        </a:spcAft>
        <a:buSzPct val="80000"/>
        <a:buChar char="•"/>
        <a:defRPr sz="2800">
          <a:solidFill>
            <a:schemeClr val="tx2"/>
          </a:solidFill>
          <a:latin typeface="+mn-lt"/>
        </a:defRPr>
      </a:lvl7pPr>
      <a:lvl8pPr marL="2451100" indent="-265113" algn="l" rtl="0" eaLnBrk="1" fontAlgn="base" hangingPunct="1">
        <a:lnSpc>
          <a:spcPct val="90000"/>
        </a:lnSpc>
        <a:spcBef>
          <a:spcPct val="50000"/>
        </a:spcBef>
        <a:spcAft>
          <a:spcPct val="0"/>
        </a:spcAft>
        <a:buSzPct val="80000"/>
        <a:buChar char="•"/>
        <a:defRPr sz="2800">
          <a:solidFill>
            <a:schemeClr val="tx2"/>
          </a:solidFill>
          <a:latin typeface="+mn-lt"/>
        </a:defRPr>
      </a:lvl8pPr>
      <a:lvl9pPr marL="2908300" indent="-265113" algn="l" rtl="0" eaLnBrk="1" fontAlgn="base" hangingPunct="1">
        <a:lnSpc>
          <a:spcPct val="90000"/>
        </a:lnSpc>
        <a:spcBef>
          <a:spcPct val="50000"/>
        </a:spcBef>
        <a:spcAft>
          <a:spcPct val="0"/>
        </a:spcAft>
        <a:buSzPct val="80000"/>
        <a:buChar char="•"/>
        <a:defRPr sz="28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uwe.cloud.panopto.eu/Panopto/Pages/Viewer.aspx?id=3a1bce9f-ff4c-4b45-b190-ac2b00d3dcd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ideo" Target="https://www.youtube.com/embed/Sxt5HE7s044" TargetMode="Externa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1.uwe.ac.uk/students/practicesupportnet"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urses.uwe.ac.uk/Z51000122/supporting-students-in-pract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uwe.cloud.panopto.eu/Panopto/Pages/Viewer.aspx?id=3a1bce9f-ff4c-4b45-b190-ac2b00d3dcd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uwe.ac.uk/about/colleges-and-schools/practice-support-net/programme-guidance/supervision-and-assessmen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1.uwe.ac.uk/students/practicesupportnet"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195736" y="1052736"/>
            <a:ext cx="6552728" cy="3711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a:p>
            <a:pPr algn="ctr" eaLnBrk="1" hangingPunct="1">
              <a:spcBef>
                <a:spcPct val="0"/>
              </a:spcBef>
            </a:pPr>
            <a:r>
              <a:rPr lang="en-US" altLang="en-US" sz="3600" dirty="0">
                <a:latin typeface="Georgia"/>
                <a:ea typeface="ＭＳ Ｐゴシック"/>
              </a:rPr>
              <a:t>Practice Educators Annual Update (2023/24)</a:t>
            </a:r>
          </a:p>
          <a:p>
            <a:pPr algn="ctr" eaLnBrk="1" hangingPunct="1">
              <a:spcBef>
                <a:spcPct val="0"/>
              </a:spcBef>
            </a:pPr>
            <a:r>
              <a:rPr lang="en-US" altLang="en-US" sz="2800" dirty="0">
                <a:ea typeface="ＭＳ Ｐゴシック" charset="-128"/>
              </a:rPr>
              <a:t>Supporting the NMC (2018) Standards for Student Supervision and Assessment</a:t>
            </a:r>
            <a:endParaRPr lang="en-US" altLang="en-US" sz="3600" dirty="0">
              <a:ea typeface="ＭＳ Ｐゴシック" charset="-128"/>
            </a:endParaRPr>
          </a:p>
        </p:txBody>
      </p:sp>
      <p:sp>
        <p:nvSpPr>
          <p:cNvPr id="13314" name="Text Placeholder 2"/>
          <p:cNvSpPr>
            <a:spLocks noGrp="1"/>
          </p:cNvSpPr>
          <p:nvPr>
            <p:ph type="body" sz="quarter" idx="15"/>
          </p:nvPr>
        </p:nvSpPr>
        <p:spPr bwMode="auto">
          <a:xfrm>
            <a:off x="636998" y="2024009"/>
            <a:ext cx="1222941" cy="3075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xfrm>
            <a:off x="251520" y="2331575"/>
            <a:ext cx="1608419" cy="53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spcBef>
                <a:spcPct val="0"/>
              </a:spcBef>
            </a:pPr>
            <a:r>
              <a:rPr lang="en-US" altLang="en-US" sz="1200" dirty="0">
                <a:ea typeface="ＭＳ Ｐゴシック" charset="-128"/>
              </a:rPr>
              <a:t>Presented by the</a:t>
            </a:r>
          </a:p>
          <a:p>
            <a:pPr algn="ctr">
              <a:spcBef>
                <a:spcPct val="0"/>
              </a:spcBef>
            </a:pPr>
            <a:r>
              <a:rPr lang="en-US" altLang="en-US" sz="1200" dirty="0">
                <a:ea typeface="ＭＳ Ｐゴシック" charset="-128"/>
              </a:rPr>
              <a:t>Academic in Practice Team</a:t>
            </a:r>
          </a:p>
        </p:txBody>
      </p:sp>
      <p:pic>
        <p:nvPicPr>
          <p:cNvPr id="2" name="Picture 1"/>
          <p:cNvPicPr>
            <a:picLocks noChangeAspect="1"/>
          </p:cNvPicPr>
          <p:nvPr/>
        </p:nvPicPr>
        <p:blipFill>
          <a:blip r:embed="rId3"/>
          <a:stretch>
            <a:fillRect/>
          </a:stretch>
        </p:blipFill>
        <p:spPr>
          <a:xfrm>
            <a:off x="2339752" y="4763824"/>
            <a:ext cx="5255207" cy="1664352"/>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7544" y="44624"/>
            <a:ext cx="8496944" cy="936104"/>
          </a:xfrm>
          <a:solidFill>
            <a:srgbClr val="958CB2"/>
          </a:solidFill>
          <a:ln>
            <a:solidFill>
              <a:srgbClr val="958CB2"/>
            </a:solidFill>
            <a:headEnd/>
            <a:tailEnd/>
          </a:ln>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eaLnBrk="1" hangingPunct="1">
              <a:defRPr/>
            </a:pPr>
            <a:r>
              <a:rPr lang="en-GB" sz="4000" dirty="0">
                <a:solidFill>
                  <a:schemeClr val="bg1"/>
                </a:solidFill>
                <a:latin typeface="Arial" charset="0"/>
                <a:cs typeface="Arial" charset="0"/>
              </a:rPr>
              <a:t>Students with Access Plans or Reasonable adjustments</a:t>
            </a:r>
            <a:endParaRPr lang="en-GB" sz="4000" b="1" dirty="0">
              <a:ln w="10541" cmpd="sng">
                <a:solidFill>
                  <a:schemeClr val="accent3"/>
                </a:solidFill>
                <a:prstDash val="solid"/>
              </a:ln>
              <a:solidFill>
                <a:schemeClr val="bg1"/>
              </a:solidFill>
            </a:endParaRPr>
          </a:p>
        </p:txBody>
      </p:sp>
      <p:sp>
        <p:nvSpPr>
          <p:cNvPr id="4" name="Content Placeholder 3"/>
          <p:cNvSpPr>
            <a:spLocks noGrp="1"/>
          </p:cNvSpPr>
          <p:nvPr>
            <p:ph sz="half" idx="1"/>
            <p:custDataLst>
              <p:tags r:id="rId2"/>
            </p:custDataLst>
          </p:nvPr>
        </p:nvSpPr>
        <p:spPr>
          <a:xfrm>
            <a:off x="251520" y="1124744"/>
            <a:ext cx="8712968" cy="5112568"/>
          </a:xfrm>
          <a:ln>
            <a:solidFill>
              <a:srgbClr val="958CB2"/>
            </a:solidFill>
          </a:ln>
        </p:spPr>
        <p:style>
          <a:lnRef idx="2">
            <a:schemeClr val="accent2"/>
          </a:lnRef>
          <a:fillRef idx="1">
            <a:schemeClr val="lt1"/>
          </a:fillRef>
          <a:effectRef idx="0">
            <a:schemeClr val="accent2"/>
          </a:effectRef>
          <a:fontRef idx="minor">
            <a:schemeClr val="dk1"/>
          </a:fontRef>
        </p:style>
        <p:txBody>
          <a:bodyPr>
            <a:normAutofit/>
          </a:bodyPr>
          <a:lstStyle/>
          <a:p>
            <a:pPr eaLnBrk="1" hangingPunct="1">
              <a:defRPr/>
            </a:pPr>
            <a:r>
              <a:rPr lang="en-GB" sz="2400" dirty="0">
                <a:solidFill>
                  <a:srgbClr val="000000"/>
                </a:solidFill>
                <a:latin typeface="Arial" panose="020B0604020202020204" pitchFamily="34" charset="0"/>
                <a:cs typeface="Arial" panose="020B0604020202020204" pitchFamily="34" charset="0"/>
              </a:rPr>
              <a:t>Some students will have Access Plans which support </a:t>
            </a:r>
            <a:r>
              <a:rPr lang="en-GB" sz="2400" b="1" dirty="0">
                <a:solidFill>
                  <a:srgbClr val="000000"/>
                </a:solidFill>
                <a:latin typeface="Arial" panose="020B0604020202020204" pitchFamily="34" charset="0"/>
                <a:cs typeface="Arial" panose="020B0604020202020204" pitchFamily="34" charset="0"/>
              </a:rPr>
              <a:t>Reasonable</a:t>
            </a:r>
            <a:r>
              <a:rPr lang="en-GB" sz="2400" dirty="0">
                <a:solidFill>
                  <a:srgbClr val="000000"/>
                </a:solidFill>
                <a:latin typeface="Arial" panose="020B0604020202020204" pitchFamily="34" charset="0"/>
                <a:cs typeface="Arial" panose="020B0604020202020204" pitchFamily="34" charset="0"/>
              </a:rPr>
              <a:t> Adjustments (RA’s) in practice.</a:t>
            </a:r>
          </a:p>
          <a:p>
            <a:pPr eaLnBrk="1" hangingPunct="1">
              <a:defRPr/>
            </a:pPr>
            <a:r>
              <a:rPr lang="en-GB" sz="2400" dirty="0">
                <a:solidFill>
                  <a:srgbClr val="000000"/>
                </a:solidFill>
                <a:latin typeface="Arial" panose="020B0604020202020204" pitchFamily="34" charset="0"/>
                <a:cs typeface="Arial" panose="020B0604020202020204" pitchFamily="34" charset="0"/>
              </a:rPr>
              <a:t>All Access Plans for practice are developed alongside the student, AA, AiP, student disability advisors and representation from the placement provider (LEF / PEF).</a:t>
            </a:r>
          </a:p>
          <a:p>
            <a:pPr eaLnBrk="1" hangingPunct="1">
              <a:defRPr/>
            </a:pPr>
            <a:r>
              <a:rPr lang="en-GB" sz="2400" dirty="0">
                <a:solidFill>
                  <a:srgbClr val="000000"/>
                </a:solidFill>
                <a:latin typeface="Arial" panose="020B0604020202020204" pitchFamily="34" charset="0"/>
                <a:cs typeface="Arial" panose="020B0604020202020204" pitchFamily="34" charset="0"/>
              </a:rPr>
              <a:t>If a student has an Access Plan they are encouraged, by the Academic Assessor/AiP to share this with the Practice Assessor. This demonstrates the student’s professionalism. </a:t>
            </a:r>
          </a:p>
          <a:p>
            <a:pPr eaLnBrk="1" hangingPunct="1">
              <a:lnSpc>
                <a:spcPct val="110000"/>
              </a:lnSpc>
              <a:defRPr/>
            </a:pPr>
            <a:r>
              <a:rPr lang="en-GB" sz="2400" dirty="0">
                <a:solidFill>
                  <a:srgbClr val="000000"/>
                </a:solidFill>
                <a:latin typeface="Arial" panose="020B0604020202020204" pitchFamily="34" charset="0"/>
                <a:cs typeface="Arial" panose="020B0604020202020204" pitchFamily="34" charset="0"/>
              </a:rPr>
              <a:t>The AA/AiP will be involved if required. Where possible we will try to ensure this happens prior to students arriving on placement.</a:t>
            </a:r>
          </a:p>
        </p:txBody>
      </p:sp>
    </p:spTree>
    <p:extLst>
      <p:ext uri="{BB962C8B-B14F-4D97-AF65-F5344CB8AC3E}">
        <p14:creationId xmlns:p14="http://schemas.microsoft.com/office/powerpoint/2010/main" val="229270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87524" y="1196751"/>
            <a:ext cx="8748972" cy="5469329"/>
          </a:xfrm>
        </p:spPr>
        <p:txBody>
          <a:bodyPr/>
          <a:lstStyle/>
          <a:p>
            <a:pPr marL="0" indent="0" algn="ctr">
              <a:buNone/>
              <a:defRPr/>
            </a:pPr>
            <a:r>
              <a:rPr lang="en-GB" altLang="en-US" sz="1500" b="1" dirty="0"/>
              <a:t>“The non-achievement of a specific task or the non-attainment of a prescribed standard”. </a:t>
            </a:r>
          </a:p>
          <a:p>
            <a:pPr marL="0" indent="0" algn="ctr">
              <a:buNone/>
              <a:defRPr/>
            </a:pPr>
            <a:endParaRPr lang="en-GB" b="1" dirty="0"/>
          </a:p>
          <a:p>
            <a:pPr>
              <a:defRPr/>
            </a:pPr>
            <a:r>
              <a:rPr lang="en-GB" dirty="0"/>
              <a:t>Seek support early (from Academic Assessor or AiP)</a:t>
            </a:r>
          </a:p>
          <a:p>
            <a:pPr>
              <a:defRPr/>
            </a:pPr>
            <a:endParaRPr lang="en-GB" dirty="0"/>
          </a:p>
          <a:p>
            <a:pPr>
              <a:defRPr/>
            </a:pPr>
            <a:r>
              <a:rPr lang="en-GB" dirty="0"/>
              <a:t>Challenging time for both supervisor/assessor and student</a:t>
            </a:r>
          </a:p>
          <a:p>
            <a:pPr>
              <a:defRPr/>
            </a:pPr>
            <a:endParaRPr lang="en-GB" dirty="0"/>
          </a:p>
          <a:p>
            <a:pPr>
              <a:defRPr/>
            </a:pPr>
            <a:r>
              <a:rPr lang="en-GB" dirty="0"/>
              <a:t>Often time and emotionally demanding</a:t>
            </a:r>
          </a:p>
          <a:p>
            <a:pPr>
              <a:defRPr/>
            </a:pPr>
            <a:endParaRPr lang="en-GB" dirty="0"/>
          </a:p>
          <a:p>
            <a:pPr>
              <a:defRPr/>
            </a:pPr>
            <a:r>
              <a:rPr lang="en-GB" dirty="0"/>
              <a:t>Discuss with student (never a surprise)</a:t>
            </a:r>
          </a:p>
          <a:p>
            <a:pPr marL="0" indent="0">
              <a:buNone/>
              <a:defRPr/>
            </a:pPr>
            <a:endParaRPr lang="en-GB" dirty="0"/>
          </a:p>
          <a:p>
            <a:pPr>
              <a:defRPr/>
            </a:pPr>
            <a:r>
              <a:rPr lang="en-GB" dirty="0"/>
              <a:t>Inform Academic Assessor</a:t>
            </a:r>
          </a:p>
          <a:p>
            <a:pPr>
              <a:defRPr/>
            </a:pPr>
            <a:endParaRPr lang="en-GB" dirty="0"/>
          </a:p>
          <a:p>
            <a:pPr>
              <a:defRPr/>
            </a:pPr>
            <a:r>
              <a:rPr lang="en-GB" dirty="0"/>
              <a:t>Agree an </a:t>
            </a:r>
            <a:r>
              <a:rPr lang="en-GB" b="1" dirty="0"/>
              <a:t>action plan </a:t>
            </a:r>
            <a:r>
              <a:rPr lang="en-GB" dirty="0"/>
              <a:t>(share with student and Academic Assessor)</a:t>
            </a:r>
          </a:p>
          <a:p>
            <a:pPr>
              <a:defRPr/>
            </a:pPr>
            <a:endParaRPr lang="en-GB" dirty="0"/>
          </a:p>
          <a:p>
            <a:pPr>
              <a:defRPr/>
            </a:pPr>
            <a:r>
              <a:rPr lang="en-GB" dirty="0"/>
              <a:t>Set dates for review’s</a:t>
            </a:r>
          </a:p>
          <a:p>
            <a:pPr>
              <a:defRPr/>
            </a:pPr>
            <a:endParaRPr lang="en-GB" dirty="0"/>
          </a:p>
          <a:p>
            <a:pPr>
              <a:defRPr/>
            </a:pPr>
            <a:r>
              <a:rPr lang="en-GB" dirty="0"/>
              <a:t>Document meeting and action plan</a:t>
            </a:r>
          </a:p>
          <a:p>
            <a:pPr>
              <a:defRPr/>
            </a:pPr>
            <a:endParaRPr lang="en-GB" dirty="0"/>
          </a:p>
        </p:txBody>
      </p:sp>
      <p:sp>
        <p:nvSpPr>
          <p:cNvPr id="4" name="Title 1"/>
          <p:cNvSpPr txBox="1">
            <a:spLocks/>
          </p:cNvSpPr>
          <p:nvPr/>
        </p:nvSpPr>
        <p:spPr>
          <a:xfrm>
            <a:off x="449504" y="191920"/>
            <a:ext cx="8229600" cy="6357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fontScale="97500" lnSpcReduction="10000"/>
          </a:bodyPr>
          <a:lstStyle>
            <a:lvl1pPr algn="ctr" defTabSz="606425" rtl="0" eaLnBrk="1" fontAlgn="base" hangingPunct="1">
              <a:spcBef>
                <a:spcPct val="0"/>
              </a:spcBef>
              <a:spcAft>
                <a:spcPct val="0"/>
              </a:spcAft>
              <a:defRPr sz="5800" b="0" i="0" u="none" kern="1200">
                <a:solidFill>
                  <a:schemeClr val="tx1"/>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a:lstStyle>
          <a:p>
            <a:pPr marL="0" marR="0" lvl="0" indent="0" algn="ctr" defTabSz="606425" rtl="0" eaLnBrk="1" fontAlgn="base" latinLnBrk="0" hangingPunct="1">
              <a:lnSpc>
                <a:spcPct val="100000"/>
              </a:lnSpc>
              <a:spcBef>
                <a:spcPct val="0"/>
              </a:spcBef>
              <a:spcAft>
                <a:spcPct val="0"/>
              </a:spcAft>
              <a:buClrTx/>
              <a:buSzTx/>
              <a:buFontTx/>
              <a:buNone/>
              <a:tabLst/>
              <a:defRPr/>
            </a:pPr>
            <a:r>
              <a:rPr lang="en-GB" altLang="en-US" sz="4000" dirty="0">
                <a:solidFill>
                  <a:prstClr val="white"/>
                </a:solidFill>
                <a:latin typeface="Arial" charset="0"/>
                <a:cs typeface="Arial" charset="0"/>
              </a:rPr>
              <a:t>N</a:t>
            </a:r>
            <a:r>
              <a:rPr kumimoji="0" lang="en-GB" altLang="en-US" sz="4000" b="0" i="0" u="none" strike="noStrike" kern="1200" cap="none" spc="0" normalizeH="0" baseline="0" noProof="0" dirty="0">
                <a:ln>
                  <a:noFill/>
                </a:ln>
                <a:solidFill>
                  <a:prstClr val="white"/>
                </a:solidFill>
                <a:effectLst/>
                <a:uLnTx/>
                <a:uFillTx/>
                <a:latin typeface="Arial" charset="0"/>
                <a:ea typeface="ＭＳ Ｐゴシック" charset="0"/>
                <a:cs typeface="Arial" charset="0"/>
              </a:rPr>
              <a:t>on-achievement – Action Planning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8216" y="2256546"/>
            <a:ext cx="2639768" cy="12444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110" y="3784248"/>
            <a:ext cx="2369898" cy="2795947"/>
          </a:xfrm>
          <a:prstGeom prst="rect">
            <a:avLst/>
          </a:prstGeom>
        </p:spPr>
      </p:pic>
    </p:spTree>
    <p:extLst>
      <p:ext uri="{BB962C8B-B14F-4D97-AF65-F5344CB8AC3E}">
        <p14:creationId xmlns:p14="http://schemas.microsoft.com/office/powerpoint/2010/main" val="2993938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260648"/>
            <a:ext cx="6515621" cy="651068"/>
          </a:xfrm>
        </p:spPr>
        <p:txBody>
          <a:bodyPr/>
          <a:lstStyle/>
          <a:p>
            <a:r>
              <a:rPr lang="en-GB" dirty="0"/>
              <a:t>Managing Concerns </a:t>
            </a:r>
          </a:p>
        </p:txBody>
      </p:sp>
      <p:sp>
        <p:nvSpPr>
          <p:cNvPr id="3" name="Text Placeholder 2"/>
          <p:cNvSpPr>
            <a:spLocks noGrp="1"/>
          </p:cNvSpPr>
          <p:nvPr>
            <p:ph type="body" sz="quarter" idx="14"/>
          </p:nvPr>
        </p:nvSpPr>
        <p:spPr>
          <a:xfrm>
            <a:off x="251520" y="1052736"/>
            <a:ext cx="7920880" cy="5334778"/>
          </a:xfrm>
        </p:spPr>
        <p:txBody>
          <a:bodyPr vert="horz" lIns="91440" tIns="45720" rIns="91440" bIns="45720" anchor="t"/>
          <a:lstStyle/>
          <a:p>
            <a:pPr marL="342900" indent="-342900">
              <a:buFont typeface="Arial" panose="020B0604020202020204" pitchFamily="34" charset="0"/>
              <a:buChar char="•"/>
            </a:pPr>
            <a:r>
              <a:rPr lang="en-GB" sz="2000" dirty="0"/>
              <a:t>Discussion with the student and alert them to concerns early.</a:t>
            </a:r>
          </a:p>
          <a:p>
            <a:pPr marL="342900" indent="-342900">
              <a:buFont typeface="Arial" panose="020B0604020202020204" pitchFamily="34" charset="0"/>
              <a:buChar char="•"/>
            </a:pPr>
            <a:r>
              <a:rPr lang="en-GB" sz="2000" dirty="0"/>
              <a:t>Signpost student for support if required. </a:t>
            </a:r>
          </a:p>
          <a:p>
            <a:pPr marL="342900" indent="-342900">
              <a:buFont typeface="Arial" panose="020B0604020202020204" pitchFamily="34" charset="0"/>
              <a:buChar char="•"/>
            </a:pPr>
            <a:r>
              <a:rPr lang="en-GB" sz="2000" dirty="0">
                <a:latin typeface="Tahoma"/>
                <a:ea typeface="ＭＳ Ｐゴシック"/>
                <a:cs typeface="Tahoma"/>
              </a:rPr>
              <a:t>Document feedback in the Practice Assessment Document (on </a:t>
            </a:r>
            <a:r>
              <a:rPr lang="en-GB" sz="2000" dirty="0" err="1">
                <a:latin typeface="Tahoma"/>
                <a:ea typeface="ＭＳ Ｐゴシック"/>
                <a:cs typeface="Tahoma"/>
              </a:rPr>
              <a:t>PebblePad</a:t>
            </a:r>
            <a:r>
              <a:rPr lang="en-GB" sz="2000" dirty="0">
                <a:latin typeface="Tahoma"/>
                <a:ea typeface="ＭＳ Ｐゴシック"/>
                <a:cs typeface="Tahoma"/>
              </a:rPr>
              <a:t>). Gain regular feedback from allocated Practice Supervisors.  </a:t>
            </a:r>
            <a:endParaRPr lang="en-GB" sz="2000" dirty="0"/>
          </a:p>
          <a:p>
            <a:pPr marL="342900" indent="-342900">
              <a:buFont typeface="Arial" panose="020B0604020202020204" pitchFamily="34" charset="0"/>
              <a:buChar char="•"/>
            </a:pPr>
            <a:r>
              <a:rPr lang="en-GB" sz="2000" dirty="0">
                <a:latin typeface="Tahoma"/>
                <a:ea typeface="ＭＳ Ｐゴシック"/>
                <a:cs typeface="Tahoma"/>
              </a:rPr>
              <a:t>Contact/discussion with the Academic Assessor (</a:t>
            </a:r>
            <a:r>
              <a:rPr lang="en-GB" sz="2000" i="1" dirty="0">
                <a:latin typeface="Tahoma"/>
                <a:ea typeface="ＭＳ Ｐゴシック"/>
                <a:cs typeface="Tahoma"/>
              </a:rPr>
              <a:t>details listed in the Practice Assessment Document</a:t>
            </a:r>
            <a:r>
              <a:rPr lang="en-GB" sz="2000" dirty="0">
                <a:latin typeface="Tahoma"/>
                <a:ea typeface="ＭＳ Ｐゴシック"/>
                <a:cs typeface="Tahoma"/>
              </a:rPr>
              <a:t>). Additional support, if needed, can be offered by Academic in Practice (these can be contacted through our UWE Practice Support Line telephone or email system). </a:t>
            </a:r>
            <a:endParaRPr lang="en-GB" sz="2000" dirty="0"/>
          </a:p>
          <a:p>
            <a:endParaRPr lang="en-GB" sz="2000" dirty="0"/>
          </a:p>
          <a:p>
            <a:r>
              <a:rPr lang="en-GB" sz="2000" dirty="0"/>
              <a:t>If required: student management through -</a:t>
            </a:r>
          </a:p>
          <a:p>
            <a:pPr marL="285750" indent="-285750">
              <a:buFont typeface="Arial" panose="020B0604020202020204" pitchFamily="34" charset="0"/>
              <a:buChar char="•"/>
            </a:pPr>
            <a:r>
              <a:rPr lang="en-GB" sz="2000" dirty="0"/>
              <a:t>UWE Professional Suitability </a:t>
            </a:r>
          </a:p>
          <a:p>
            <a:pPr marL="285750" indent="-285750">
              <a:buFont typeface="Arial" panose="020B0604020202020204" pitchFamily="34" charset="0"/>
              <a:buChar char="•"/>
            </a:pPr>
            <a:r>
              <a:rPr lang="en-GB" sz="2000" dirty="0"/>
              <a:t>UWE Student Conduct policy </a:t>
            </a:r>
          </a:p>
          <a:p>
            <a:endParaRPr lang="en-GB" dirty="0">
              <a:solidFill>
                <a:srgbClr val="FF0000"/>
              </a:solidFill>
            </a:endParaRPr>
          </a:p>
        </p:txBody>
      </p:sp>
      <p:pic>
        <p:nvPicPr>
          <p:cNvPr id="4" name="Picture 3"/>
          <p:cNvPicPr>
            <a:picLocks noChangeAspect="1"/>
          </p:cNvPicPr>
          <p:nvPr/>
        </p:nvPicPr>
        <p:blipFill>
          <a:blip r:embed="rId3"/>
          <a:stretch>
            <a:fillRect/>
          </a:stretch>
        </p:blipFill>
        <p:spPr>
          <a:xfrm>
            <a:off x="6588224" y="4628267"/>
            <a:ext cx="2381503" cy="2219358"/>
          </a:xfrm>
          <a:prstGeom prst="rect">
            <a:avLst/>
          </a:prstGeom>
        </p:spPr>
      </p:pic>
    </p:spTree>
    <p:extLst>
      <p:ext uri="{BB962C8B-B14F-4D97-AF65-F5344CB8AC3E}">
        <p14:creationId xmlns:p14="http://schemas.microsoft.com/office/powerpoint/2010/main" val="2412753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07504" y="90596"/>
            <a:ext cx="7018338" cy="646112"/>
          </a:xfrm>
        </p:spPr>
        <p:txBody>
          <a:bodyPr/>
          <a:lstStyle/>
          <a:p>
            <a:pPr algn="ctr"/>
            <a:r>
              <a:rPr lang="en-GB" altLang="en-US" b="0" dirty="0"/>
              <a:t>A reminder of the Student Journey</a:t>
            </a:r>
          </a:p>
        </p:txBody>
      </p:sp>
      <p:sp>
        <p:nvSpPr>
          <p:cNvPr id="80899" name="Content Placeholder 3"/>
          <p:cNvSpPr>
            <a:spLocks noGrp="1"/>
          </p:cNvSpPr>
          <p:nvPr>
            <p:ph sz="half" idx="2"/>
          </p:nvPr>
        </p:nvSpPr>
        <p:spPr>
          <a:xfrm>
            <a:off x="539750" y="908720"/>
            <a:ext cx="8352730" cy="3529013"/>
          </a:xfrm>
        </p:spPr>
        <p:txBody>
          <a:bodyPr/>
          <a:lstStyle/>
          <a:p>
            <a:pPr marL="342900" indent="-342900">
              <a:buFontTx/>
              <a:buChar char="•"/>
            </a:pPr>
            <a:r>
              <a:rPr lang="en-GB" altLang="en-US" sz="2400" dirty="0">
                <a:solidFill>
                  <a:srgbClr val="00B7C6"/>
                </a:solidFill>
              </a:rPr>
              <a:t>Selection, admission and progression (from various routes)</a:t>
            </a:r>
          </a:p>
          <a:p>
            <a:pPr marL="342900" indent="-342900">
              <a:buFontTx/>
              <a:buChar char="•"/>
            </a:pPr>
            <a:r>
              <a:rPr lang="en-GB" altLang="en-US" sz="2400" dirty="0">
                <a:solidFill>
                  <a:srgbClr val="00B7C6"/>
                </a:solidFill>
              </a:rPr>
              <a:t>Students follow an NMC approved curriculum</a:t>
            </a:r>
            <a:endParaRPr lang="en-GB" altLang="en-US" sz="2400" dirty="0">
              <a:solidFill>
                <a:srgbClr val="00B7C6"/>
              </a:solidFill>
              <a:cs typeface="Arial"/>
            </a:endParaRPr>
          </a:p>
          <a:p>
            <a:pPr marL="342900" indent="-342900">
              <a:buFontTx/>
              <a:buChar char="•"/>
            </a:pPr>
            <a:r>
              <a:rPr lang="en-GB" altLang="en-US" sz="2400" dirty="0">
                <a:solidFill>
                  <a:srgbClr val="00B7C6"/>
                </a:solidFill>
              </a:rPr>
              <a:t>Engaging in practice learning called ‘Episodes of Care’</a:t>
            </a:r>
            <a:endParaRPr lang="en-GB" altLang="en-US" sz="2400" dirty="0"/>
          </a:p>
          <a:p>
            <a:pPr marL="342900" indent="-342900">
              <a:buFontTx/>
              <a:buChar char="•"/>
            </a:pPr>
            <a:r>
              <a:rPr lang="en-GB" altLang="en-US" sz="2400" dirty="0">
                <a:solidFill>
                  <a:srgbClr val="00B7C6"/>
                </a:solidFill>
              </a:rPr>
              <a:t>Engaging in supervision and assessment in both academic and practice settings</a:t>
            </a:r>
          </a:p>
          <a:p>
            <a:pPr marL="342900" indent="-342900">
              <a:buFontTx/>
              <a:buChar char="•"/>
            </a:pPr>
            <a:r>
              <a:rPr lang="en-GB" altLang="en-US" sz="2400" dirty="0">
                <a:solidFill>
                  <a:srgbClr val="00B7C6"/>
                </a:solidFill>
              </a:rPr>
              <a:t>BSc.(Hons) qualification to be awarded on successful completion of the programme. </a:t>
            </a:r>
            <a:br>
              <a:rPr lang="en-GB" altLang="en-US" sz="3200" dirty="0"/>
            </a:br>
            <a:endParaRPr lang="en-GB" altLang="en-US" dirty="0"/>
          </a:p>
        </p:txBody>
      </p:sp>
      <p:pic>
        <p:nvPicPr>
          <p:cNvPr id="80900" name="Picture 2"/>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039231" y="4005064"/>
            <a:ext cx="3949888" cy="2762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7" descr="NMC Primary Logo-0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4808264"/>
            <a:ext cx="2022420" cy="99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34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3F115C6-C3FC-4C7A-A9A3-58007FBF7A14}"/>
              </a:ext>
            </a:extLst>
          </p:cNvPr>
          <p:cNvGraphicFramePr/>
          <p:nvPr>
            <p:extLst>
              <p:ext uri="{D42A27DB-BD31-4B8C-83A1-F6EECF244321}">
                <p14:modId xmlns:p14="http://schemas.microsoft.com/office/powerpoint/2010/main" val="696577073"/>
              </p:ext>
            </p:extLst>
          </p:nvPr>
        </p:nvGraphicFramePr>
        <p:xfrm>
          <a:off x="278523" y="404664"/>
          <a:ext cx="8613958"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A986FC2-0B04-AE85-A504-9F838603B2B7}"/>
              </a:ext>
            </a:extLst>
          </p:cNvPr>
          <p:cNvSpPr>
            <a:spLocks noGrp="1"/>
          </p:cNvSpPr>
          <p:nvPr>
            <p:ph type="body" sz="quarter" idx="10"/>
          </p:nvPr>
        </p:nvSpPr>
        <p:spPr>
          <a:xfrm>
            <a:off x="611560" y="66061"/>
            <a:ext cx="6515621" cy="651068"/>
          </a:xfrm>
        </p:spPr>
        <p:txBody>
          <a:bodyPr/>
          <a:lstStyle/>
          <a:p>
            <a:pPr algn="ctr"/>
            <a:r>
              <a:rPr lang="en-GB" dirty="0"/>
              <a:t>BSc (Hons) Programme Plan</a:t>
            </a:r>
          </a:p>
        </p:txBody>
      </p:sp>
      <p:sp>
        <p:nvSpPr>
          <p:cNvPr id="4" name="Text Placeholder 3">
            <a:extLst>
              <a:ext uri="{FF2B5EF4-FFF2-40B4-BE49-F238E27FC236}">
                <a16:creationId xmlns:a16="http://schemas.microsoft.com/office/drawing/2014/main" id="{F49AF72B-BE05-D4F6-91F9-AF0648ECF22B}"/>
              </a:ext>
            </a:extLst>
          </p:cNvPr>
          <p:cNvSpPr>
            <a:spLocks noGrp="1"/>
          </p:cNvSpPr>
          <p:nvPr>
            <p:ph type="body" sz="quarter" idx="14"/>
          </p:nvPr>
        </p:nvSpPr>
        <p:spPr>
          <a:xfrm>
            <a:off x="395536" y="5733256"/>
            <a:ext cx="1512168" cy="651068"/>
          </a:xfrm>
        </p:spPr>
        <p:txBody>
          <a:bodyPr/>
          <a:lstStyle/>
          <a:p>
            <a:pPr algn="ctr"/>
            <a:endParaRPr lang="en-GB" dirty="0"/>
          </a:p>
        </p:txBody>
      </p:sp>
    </p:spTree>
    <p:extLst>
      <p:ext uri="{BB962C8B-B14F-4D97-AF65-F5344CB8AC3E}">
        <p14:creationId xmlns:p14="http://schemas.microsoft.com/office/powerpoint/2010/main" val="25456125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95631651"/>
              </p:ext>
            </p:extLst>
          </p:nvPr>
        </p:nvGraphicFramePr>
        <p:xfrm>
          <a:off x="-1" y="1628800"/>
          <a:ext cx="8892479" cy="514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0528" y="6484612"/>
            <a:ext cx="7056784" cy="276999"/>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NOTE: during year’s/part’s 2 and 3, 14 Proficiencies can be achieved in either year/part </a:t>
            </a:r>
          </a:p>
        </p:txBody>
      </p:sp>
      <p:sp>
        <p:nvSpPr>
          <p:cNvPr id="4" name="Title 3"/>
          <p:cNvSpPr>
            <a:spLocks noGrp="1"/>
          </p:cNvSpPr>
          <p:nvPr>
            <p:ph type="title"/>
          </p:nvPr>
        </p:nvSpPr>
        <p:spPr>
          <a:xfrm>
            <a:off x="0" y="0"/>
            <a:ext cx="9071990" cy="699350"/>
          </a:xfrm>
        </p:spPr>
        <p:txBody>
          <a:bodyPr>
            <a:normAutofit fontScale="90000"/>
          </a:bodyPr>
          <a:lstStyle/>
          <a:p>
            <a:pPr algn="ctr"/>
            <a:r>
              <a:rPr lang="en-GB" sz="3200" dirty="0">
                <a:solidFill>
                  <a:srgbClr val="16818D"/>
                </a:solidFill>
                <a:latin typeface="Tahoma" panose="020B0604030504040204" pitchFamily="34" charset="0"/>
                <a:ea typeface="Tahoma" panose="020B0604030504040204" pitchFamily="34" charset="0"/>
                <a:cs typeface="Tahoma" panose="020B0604030504040204" pitchFamily="34" charset="0"/>
              </a:rPr>
              <a:t>Overview of </a:t>
            </a:r>
            <a:r>
              <a:rPr lang="en-GB" sz="3200" b="1" dirty="0">
                <a:solidFill>
                  <a:srgbClr val="16818D"/>
                </a:solidFill>
                <a:latin typeface="Tahoma" panose="020B0604030504040204" pitchFamily="34" charset="0"/>
                <a:ea typeface="Tahoma" panose="020B0604030504040204" pitchFamily="34" charset="0"/>
                <a:cs typeface="Tahoma" panose="020B0604030504040204" pitchFamily="34" charset="0"/>
              </a:rPr>
              <a:t>PRACTICE</a:t>
            </a:r>
            <a:r>
              <a:rPr lang="en-GB" sz="3200" dirty="0">
                <a:solidFill>
                  <a:srgbClr val="16818D"/>
                </a:solidFill>
                <a:latin typeface="Tahoma" panose="020B0604030504040204" pitchFamily="34" charset="0"/>
                <a:ea typeface="Tahoma" panose="020B0604030504040204" pitchFamily="34" charset="0"/>
                <a:cs typeface="Tahoma" panose="020B0604030504040204" pitchFamily="34" charset="0"/>
              </a:rPr>
              <a:t> assessments in Years 1,2 &amp; 3</a:t>
            </a:r>
          </a:p>
        </p:txBody>
      </p:sp>
      <p:pic>
        <p:nvPicPr>
          <p:cNvPr id="5" name="Picture 4" descr="UWE Bristol"/>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975" y="5291446"/>
            <a:ext cx="1135856" cy="552926"/>
          </a:xfrm>
          <a:prstGeom prst="rect">
            <a:avLst/>
          </a:prstGeom>
          <a:noFill/>
          <a:ln>
            <a:noFill/>
          </a:ln>
        </p:spPr>
      </p:pic>
      <p:sp>
        <p:nvSpPr>
          <p:cNvPr id="6" name="TextBox 5"/>
          <p:cNvSpPr txBox="1"/>
          <p:nvPr/>
        </p:nvSpPr>
        <p:spPr>
          <a:xfrm>
            <a:off x="395535" y="552168"/>
            <a:ext cx="8496944" cy="923330"/>
          </a:xfrm>
          <a:prstGeom prst="rect">
            <a:avLst/>
          </a:prstGeom>
          <a:solidFill>
            <a:schemeClr val="accent1">
              <a:lumMod val="20000"/>
              <a:lumOff val="80000"/>
            </a:schemeClr>
          </a:solidFill>
        </p:spPr>
        <p:txBody>
          <a:bodyPr wrap="square" lIns="91440" tIns="45720" rIns="91440" bIns="45720" rtlCol="0" anchor="t">
            <a:spAutoFit/>
          </a:bodyPr>
          <a:lstStyle/>
          <a:p>
            <a:pPr algn="ctr"/>
            <a:r>
              <a:rPr lang="en-GB" dirty="0">
                <a:latin typeface="Arial"/>
                <a:ea typeface="ＭＳ Ｐゴシック"/>
                <a:cs typeface="Arial"/>
              </a:rPr>
              <a:t>In </a:t>
            </a:r>
            <a:r>
              <a:rPr lang="en-GB" b="1" dirty="0">
                <a:latin typeface="Arial"/>
                <a:ea typeface="ＭＳ Ｐゴシック"/>
                <a:cs typeface="Arial"/>
              </a:rPr>
              <a:t>every </a:t>
            </a:r>
            <a:r>
              <a:rPr lang="en-GB" dirty="0">
                <a:latin typeface="Arial"/>
                <a:ea typeface="ＭＳ Ｐゴシック"/>
                <a:cs typeface="Arial"/>
              </a:rPr>
              <a:t>placement students will be assessed on the 4 Professional Values. </a:t>
            </a:r>
            <a:r>
              <a:rPr lang="en-GB" i="1" dirty="0">
                <a:latin typeface="Arial"/>
                <a:ea typeface="ＭＳ Ｐゴシック"/>
                <a:cs typeface="Arial"/>
              </a:rPr>
              <a:t>However</a:t>
            </a:r>
            <a:r>
              <a:rPr lang="en-GB" dirty="0">
                <a:latin typeface="Arial"/>
                <a:ea typeface="ＭＳ Ｐゴシック"/>
                <a:cs typeface="Arial"/>
              </a:rPr>
              <a:t>, proficiencies, witnessed episode of care and medicines management </a:t>
            </a:r>
            <a:r>
              <a:rPr lang="en-GB" b="1" dirty="0">
                <a:latin typeface="Arial"/>
                <a:ea typeface="ＭＳ Ｐゴシック"/>
                <a:cs typeface="Arial"/>
              </a:rPr>
              <a:t>are assessed over the whole year/part. </a:t>
            </a:r>
            <a:endParaRPr lang="en-GB" b="1" dirty="0">
              <a:solidFill>
                <a:prstClr val="black"/>
              </a:solidFill>
            </a:endParaRPr>
          </a:p>
        </p:txBody>
      </p:sp>
    </p:spTree>
    <p:extLst>
      <p:ext uri="{BB962C8B-B14F-4D97-AF65-F5344CB8AC3E}">
        <p14:creationId xmlns:p14="http://schemas.microsoft.com/office/powerpoint/2010/main" val="42394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C144EC-BB7A-2330-C0C6-32D004137B98}"/>
              </a:ext>
            </a:extLst>
          </p:cNvPr>
          <p:cNvSpPr>
            <a:spLocks noGrp="1"/>
          </p:cNvSpPr>
          <p:nvPr>
            <p:ph type="body" sz="quarter" idx="10"/>
          </p:nvPr>
        </p:nvSpPr>
        <p:spPr>
          <a:xfrm>
            <a:off x="629816" y="404664"/>
            <a:ext cx="7884368" cy="689080"/>
          </a:xfrm>
        </p:spPr>
        <p:txBody>
          <a:bodyPr/>
          <a:lstStyle/>
          <a:p>
            <a:pPr algn="ctr"/>
            <a:r>
              <a:rPr lang="en-GB" sz="2400" b="1" dirty="0"/>
              <a:t>Reminder of an Episode of Care placement (</a:t>
            </a:r>
            <a:r>
              <a:rPr lang="en-GB" sz="2400" b="1" dirty="0" err="1"/>
              <a:t>EoC</a:t>
            </a:r>
            <a:r>
              <a:rPr lang="en-GB" sz="2400" b="1" dirty="0"/>
              <a:t>)</a:t>
            </a:r>
          </a:p>
        </p:txBody>
      </p:sp>
      <p:sp>
        <p:nvSpPr>
          <p:cNvPr id="5" name="Text Placeholder 4">
            <a:extLst>
              <a:ext uri="{FF2B5EF4-FFF2-40B4-BE49-F238E27FC236}">
                <a16:creationId xmlns:a16="http://schemas.microsoft.com/office/drawing/2014/main" id="{857468A9-E5C1-A580-3102-F528CDA76638}"/>
              </a:ext>
            </a:extLst>
          </p:cNvPr>
          <p:cNvSpPr>
            <a:spLocks noGrp="1"/>
          </p:cNvSpPr>
          <p:nvPr>
            <p:ph type="body" sz="quarter" idx="14"/>
          </p:nvPr>
        </p:nvSpPr>
        <p:spPr>
          <a:xfrm>
            <a:off x="179512" y="908720"/>
            <a:ext cx="8784976" cy="5328592"/>
          </a:xfrm>
        </p:spPr>
        <p:txBody>
          <a:bodyPr vert="horz" lIns="91440" tIns="45720" rIns="91440" bIns="45720" anchor="t"/>
          <a:lstStyle/>
          <a:p>
            <a:r>
              <a:rPr lang="en-GB" dirty="0"/>
              <a:t>Part/Year 1 – </a:t>
            </a:r>
            <a:r>
              <a:rPr lang="en-GB" dirty="0" err="1"/>
              <a:t>EoC</a:t>
            </a:r>
            <a:r>
              <a:rPr lang="en-GB" dirty="0"/>
              <a:t> </a:t>
            </a:r>
            <a:r>
              <a:rPr lang="en-GB" b="1" dirty="0">
                <a:solidFill>
                  <a:schemeClr val="accent6">
                    <a:lumMod val="75000"/>
                  </a:schemeClr>
                </a:solidFill>
              </a:rPr>
              <a:t>1A </a:t>
            </a:r>
            <a:r>
              <a:rPr lang="en-GB" dirty="0"/>
              <a:t>formative &amp; </a:t>
            </a:r>
            <a:r>
              <a:rPr lang="en-GB" dirty="0" err="1"/>
              <a:t>EoC</a:t>
            </a:r>
            <a:r>
              <a:rPr lang="en-GB" dirty="0"/>
              <a:t> </a:t>
            </a:r>
            <a:r>
              <a:rPr lang="en-GB" b="1" dirty="0">
                <a:solidFill>
                  <a:schemeClr val="accent6">
                    <a:lumMod val="75000"/>
                  </a:schemeClr>
                </a:solidFill>
              </a:rPr>
              <a:t>1B</a:t>
            </a:r>
            <a:r>
              <a:rPr lang="en-GB" dirty="0"/>
              <a:t> summative </a:t>
            </a:r>
          </a:p>
          <a:p>
            <a:r>
              <a:rPr lang="en-GB" dirty="0"/>
              <a:t>Part/Year 2 – </a:t>
            </a:r>
            <a:r>
              <a:rPr lang="en-GB" dirty="0" err="1"/>
              <a:t>EoC</a:t>
            </a:r>
            <a:r>
              <a:rPr lang="en-GB" dirty="0"/>
              <a:t> </a:t>
            </a:r>
            <a:r>
              <a:rPr lang="en-GB" b="1" dirty="0">
                <a:solidFill>
                  <a:schemeClr val="accent6">
                    <a:lumMod val="75000"/>
                  </a:schemeClr>
                </a:solidFill>
              </a:rPr>
              <a:t>2</a:t>
            </a:r>
            <a:r>
              <a:rPr lang="en-GB" dirty="0"/>
              <a:t> summative &amp; </a:t>
            </a:r>
            <a:r>
              <a:rPr lang="en-GB" dirty="0" err="1"/>
              <a:t>EoC</a:t>
            </a:r>
            <a:r>
              <a:rPr lang="en-GB" dirty="0"/>
              <a:t> </a:t>
            </a:r>
            <a:r>
              <a:rPr lang="en-GB" b="1" dirty="0">
                <a:solidFill>
                  <a:schemeClr val="accent6">
                    <a:lumMod val="75000"/>
                  </a:schemeClr>
                </a:solidFill>
              </a:rPr>
              <a:t>3</a:t>
            </a:r>
            <a:r>
              <a:rPr lang="en-GB" dirty="0"/>
              <a:t> summative </a:t>
            </a:r>
          </a:p>
          <a:p>
            <a:r>
              <a:rPr lang="en-GB" dirty="0"/>
              <a:t>Part/Year 3 – </a:t>
            </a:r>
            <a:r>
              <a:rPr lang="en-GB" dirty="0" err="1"/>
              <a:t>EoC</a:t>
            </a:r>
            <a:r>
              <a:rPr lang="en-GB" dirty="0"/>
              <a:t> </a:t>
            </a:r>
            <a:r>
              <a:rPr lang="en-GB" b="1" dirty="0">
                <a:solidFill>
                  <a:schemeClr val="accent6">
                    <a:lumMod val="75000"/>
                  </a:schemeClr>
                </a:solidFill>
              </a:rPr>
              <a:t>4A</a:t>
            </a:r>
            <a:r>
              <a:rPr lang="en-GB" dirty="0"/>
              <a:t> formative &amp; </a:t>
            </a:r>
            <a:r>
              <a:rPr lang="en-GB" b="1" dirty="0">
                <a:solidFill>
                  <a:schemeClr val="accent6">
                    <a:lumMod val="75000"/>
                  </a:schemeClr>
                </a:solidFill>
              </a:rPr>
              <a:t>4B</a:t>
            </a:r>
            <a:r>
              <a:rPr lang="en-GB" dirty="0"/>
              <a:t> summative </a:t>
            </a:r>
          </a:p>
          <a:p>
            <a:pPr marL="285750" indent="-285750">
              <a:buFont typeface="Arial" panose="020B0604020202020204" pitchFamily="34" charset="0"/>
              <a:buChar char="•"/>
            </a:pPr>
            <a:r>
              <a:rPr lang="en-GB" dirty="0">
                <a:latin typeface="Tahoma"/>
                <a:ea typeface="ＭＳ Ｐゴシック"/>
                <a:cs typeface="Tahoma"/>
              </a:rPr>
              <a:t>PS, PA and AA work together throughout the </a:t>
            </a:r>
            <a:r>
              <a:rPr lang="en-GB" dirty="0" err="1">
                <a:latin typeface="Tahoma"/>
                <a:ea typeface="ＭＳ Ｐゴシック"/>
                <a:cs typeface="Tahoma"/>
              </a:rPr>
              <a:t>EoC</a:t>
            </a:r>
            <a:r>
              <a:rPr lang="en-GB" dirty="0">
                <a:latin typeface="Tahoma"/>
                <a:ea typeface="ＭＳ Ｐゴシック"/>
                <a:cs typeface="Tahoma"/>
              </a:rPr>
              <a:t> placement. </a:t>
            </a:r>
          </a:p>
          <a:p>
            <a:pPr marL="285750" indent="-285750">
              <a:buFont typeface="Arial" panose="020B0604020202020204" pitchFamily="34" charset="0"/>
              <a:buChar char="•"/>
            </a:pPr>
            <a:r>
              <a:rPr lang="en-GB" b="1" dirty="0">
                <a:latin typeface="Tahoma"/>
                <a:ea typeface="ＭＳ Ｐゴシック"/>
                <a:cs typeface="Tahoma"/>
              </a:rPr>
              <a:t>Academics in Practice </a:t>
            </a:r>
            <a:r>
              <a:rPr lang="en-GB" dirty="0">
                <a:latin typeface="Tahoma"/>
                <a:ea typeface="ＭＳ Ｐゴシック"/>
                <a:cs typeface="Tahoma"/>
              </a:rPr>
              <a:t>(AiP) are practice facing and can attend clinical practice to support student and PS’s and PA’s.  </a:t>
            </a:r>
            <a:endParaRPr lang="en-GB" dirty="0"/>
          </a:p>
          <a:p>
            <a:pPr marL="285750" indent="-285750">
              <a:buFont typeface="Arial" panose="020B0604020202020204" pitchFamily="34" charset="0"/>
              <a:buChar char="•"/>
            </a:pPr>
            <a:r>
              <a:rPr lang="en-GB" b="1" dirty="0">
                <a:latin typeface="Tahoma"/>
                <a:ea typeface="ＭＳ Ｐゴシック"/>
                <a:cs typeface="Tahoma"/>
              </a:rPr>
              <a:t>Practice hours. </a:t>
            </a:r>
            <a:r>
              <a:rPr lang="en-GB" dirty="0">
                <a:latin typeface="Tahoma"/>
                <a:ea typeface="ＭＳ Ｐゴシック"/>
                <a:cs typeface="Tahoma"/>
              </a:rPr>
              <a:t>Students must complete 80% of practice hours to pass the </a:t>
            </a:r>
            <a:r>
              <a:rPr lang="en-GB" dirty="0" err="1">
                <a:latin typeface="Tahoma"/>
                <a:ea typeface="ＭＳ Ｐゴシック"/>
                <a:cs typeface="Tahoma"/>
              </a:rPr>
              <a:t>EoC</a:t>
            </a:r>
            <a:r>
              <a:rPr lang="en-GB" dirty="0">
                <a:latin typeface="Tahoma"/>
                <a:ea typeface="ＭＳ Ｐゴシック"/>
                <a:cs typeface="Tahoma"/>
              </a:rPr>
              <a:t> placement. The AA will monitor this. PA’s must sign e-timesheets to confirm hours completed by the student.</a:t>
            </a:r>
          </a:p>
          <a:p>
            <a:pPr marL="285750" indent="-285750">
              <a:buFont typeface="Arial" panose="020B0604020202020204" pitchFamily="34" charset="0"/>
              <a:buChar char="•"/>
            </a:pPr>
            <a:r>
              <a:rPr lang="en-GB" dirty="0"/>
              <a:t>ALL </a:t>
            </a:r>
            <a:r>
              <a:rPr lang="en-GB" b="1" dirty="0"/>
              <a:t>Professional Values </a:t>
            </a:r>
            <a:r>
              <a:rPr lang="en-GB" dirty="0"/>
              <a:t>in each placement must be achieved to pass every </a:t>
            </a:r>
            <a:r>
              <a:rPr lang="en-GB" dirty="0" err="1"/>
              <a:t>EoC</a:t>
            </a:r>
            <a:r>
              <a:rPr lang="en-GB" dirty="0"/>
              <a:t> placement.</a:t>
            </a:r>
          </a:p>
          <a:p>
            <a:pPr marL="285750" indent="-285750">
              <a:buFont typeface="Arial" panose="020B0604020202020204" pitchFamily="34" charset="0"/>
              <a:buChar char="•"/>
            </a:pPr>
            <a:r>
              <a:rPr lang="en-GB" b="1" dirty="0">
                <a:latin typeface="Tahoma"/>
                <a:ea typeface="ＭＳ Ｐゴシック"/>
                <a:cs typeface="Tahoma"/>
              </a:rPr>
              <a:t>Proficiencies</a:t>
            </a:r>
            <a:r>
              <a:rPr lang="en-GB" dirty="0">
                <a:latin typeface="Tahoma"/>
                <a:ea typeface="ＭＳ Ｐゴシック"/>
                <a:cs typeface="Tahoma"/>
              </a:rPr>
              <a:t>, </a:t>
            </a:r>
            <a:r>
              <a:rPr lang="en-GB" b="1" dirty="0">
                <a:latin typeface="Tahoma"/>
                <a:ea typeface="ＭＳ Ｐゴシック"/>
                <a:cs typeface="Tahoma"/>
              </a:rPr>
              <a:t>witnessed Episode of Care </a:t>
            </a:r>
            <a:r>
              <a:rPr lang="en-GB" dirty="0">
                <a:latin typeface="Tahoma"/>
                <a:ea typeface="ＭＳ Ｐゴシック"/>
                <a:cs typeface="Tahoma"/>
              </a:rPr>
              <a:t> &amp; </a:t>
            </a:r>
            <a:r>
              <a:rPr lang="en-GB" b="1" dirty="0">
                <a:latin typeface="Tahoma"/>
                <a:ea typeface="ＭＳ Ｐゴシック"/>
                <a:cs typeface="Tahoma"/>
              </a:rPr>
              <a:t>Medicines Management </a:t>
            </a:r>
            <a:r>
              <a:rPr lang="en-GB" dirty="0">
                <a:latin typeface="Tahoma"/>
                <a:ea typeface="ＭＳ Ｐゴシック"/>
                <a:cs typeface="Tahoma"/>
              </a:rPr>
              <a:t>can all be assessed over the whole year/part to be able to pass that Year/Part. </a:t>
            </a:r>
            <a:endParaRPr lang="en-GB" dirty="0"/>
          </a:p>
          <a:p>
            <a:pPr marL="285750" indent="-285750">
              <a:buFont typeface="Arial" panose="020B0604020202020204" pitchFamily="34" charset="0"/>
              <a:buChar char="•"/>
            </a:pPr>
            <a:r>
              <a:rPr lang="en-GB" dirty="0">
                <a:latin typeface="Tahoma"/>
                <a:ea typeface="ＭＳ Ｐゴシック"/>
                <a:cs typeface="Tahoma"/>
              </a:rPr>
              <a:t>Retrieval </a:t>
            </a:r>
            <a:r>
              <a:rPr lang="en-GB" dirty="0" err="1">
                <a:latin typeface="Tahoma"/>
                <a:ea typeface="ＭＳ Ｐゴシック"/>
                <a:cs typeface="Tahoma"/>
              </a:rPr>
              <a:t>EoC</a:t>
            </a:r>
            <a:r>
              <a:rPr lang="en-GB" dirty="0">
                <a:latin typeface="Tahoma"/>
                <a:ea typeface="ＭＳ Ｐゴシック"/>
                <a:cs typeface="Tahoma"/>
              </a:rPr>
              <a:t> placements arranged by UWE.</a:t>
            </a:r>
            <a:endParaRPr lang="en-GB" dirty="0"/>
          </a:p>
          <a:p>
            <a:pPr marL="285750" indent="-285750">
              <a:buFont typeface="Arial" panose="020B0604020202020204" pitchFamily="34" charset="0"/>
              <a:buChar char="•"/>
            </a:pPr>
            <a:r>
              <a:rPr lang="en-GB" dirty="0"/>
              <a:t>Make up hours will be arranged by UWE.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29688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50590331"/>
              </p:ext>
            </p:extLst>
          </p:nvPr>
        </p:nvGraphicFramePr>
        <p:xfrm>
          <a:off x="307840" y="1196752"/>
          <a:ext cx="829660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120359" y="229600"/>
            <a:ext cx="7475977" cy="850418"/>
          </a:xfrm>
        </p:spPr>
        <p:txBody>
          <a:bodyPr>
            <a:normAutofit fontScale="90000"/>
          </a:bodyPr>
          <a:lstStyle/>
          <a:p>
            <a:r>
              <a:rPr lang="en-GB" b="1" dirty="0">
                <a:solidFill>
                  <a:srgbClr val="16818D"/>
                </a:solidFill>
                <a:latin typeface="Tahoma" panose="020B0604030504040204" pitchFamily="34" charset="0"/>
                <a:ea typeface="Tahoma" panose="020B0604030504040204" pitchFamily="34" charset="0"/>
                <a:cs typeface="Tahoma" panose="020B0604030504040204" pitchFamily="34" charset="0"/>
              </a:rPr>
              <a:t>Overview of the PAD</a:t>
            </a:r>
          </a:p>
        </p:txBody>
      </p:sp>
      <p:pic>
        <p:nvPicPr>
          <p:cNvPr id="6" name="Picture 5" descr="UWE Bristol"/>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0129" y="5239835"/>
            <a:ext cx="1135856" cy="552926"/>
          </a:xfrm>
          <a:prstGeom prst="rect">
            <a:avLst/>
          </a:prstGeom>
          <a:noFill/>
          <a:ln>
            <a:noFill/>
          </a:ln>
        </p:spPr>
      </p:pic>
    </p:spTree>
    <p:extLst>
      <p:ext uri="{BB962C8B-B14F-4D97-AF65-F5344CB8AC3E}">
        <p14:creationId xmlns:p14="http://schemas.microsoft.com/office/powerpoint/2010/main" val="1650220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36D5580-B8E7-4BD8-9440-F1E6E436A301}"/>
              </a:ext>
            </a:extLst>
          </p:cNvPr>
          <p:cNvSpPr>
            <a:spLocks noGrp="1"/>
          </p:cNvSpPr>
          <p:nvPr>
            <p:ph type="body" sz="quarter" idx="10"/>
          </p:nvPr>
        </p:nvSpPr>
        <p:spPr>
          <a:xfrm>
            <a:off x="-622" y="0"/>
            <a:ext cx="7524328" cy="924600"/>
          </a:xfrm>
        </p:spPr>
        <p:txBody>
          <a:bodyPr lIns="0" tIns="0" rIns="0" bIns="0" anchor="t"/>
          <a:lstStyle/>
          <a:p>
            <a:pPr algn="ctr">
              <a:lnSpc>
                <a:spcPct val="100000"/>
              </a:lnSpc>
            </a:pPr>
            <a:r>
              <a:rPr lang="en-US" sz="2400" b="1" dirty="0">
                <a:latin typeface="Georgia"/>
              </a:rPr>
              <a:t>Future Nurse Practice Assessment Documents are now in ‘e-portfolio’ format called </a:t>
            </a:r>
            <a:r>
              <a:rPr lang="en-US" sz="2400" b="1" err="1">
                <a:latin typeface="Georgia"/>
              </a:rPr>
              <a:t>PebblePad</a:t>
            </a:r>
            <a:r>
              <a:rPr lang="en-US" sz="2400" b="1" dirty="0">
                <a:latin typeface="Georgia"/>
              </a:rPr>
              <a:t> </a:t>
            </a:r>
            <a:endParaRPr lang="en-US" sz="2400" b="1" dirty="0"/>
          </a:p>
          <a:p>
            <a:endParaRPr lang="en-US" dirty="0"/>
          </a:p>
        </p:txBody>
      </p:sp>
      <p:sp>
        <p:nvSpPr>
          <p:cNvPr id="2" name="TextBox 1">
            <a:extLst>
              <a:ext uri="{FF2B5EF4-FFF2-40B4-BE49-F238E27FC236}">
                <a16:creationId xmlns:a16="http://schemas.microsoft.com/office/drawing/2014/main" id="{F7106536-CE3E-434D-B256-4ABAF0AF9780}"/>
              </a:ext>
            </a:extLst>
          </p:cNvPr>
          <p:cNvSpPr txBox="1"/>
          <p:nvPr/>
        </p:nvSpPr>
        <p:spPr>
          <a:xfrm>
            <a:off x="1421304" y="5974972"/>
            <a:ext cx="6043062" cy="492443"/>
          </a:xfrm>
          <a:prstGeom prst="rect">
            <a:avLst/>
          </a:prstGeom>
          <a:noFill/>
        </p:spPr>
        <p:txBody>
          <a:bodyPr wrap="square" rtlCol="0">
            <a:spAutoFit/>
          </a:bodyPr>
          <a:lstStyle/>
          <a:p>
            <a:pPr algn="ctr"/>
            <a:r>
              <a:rPr lang="en-GB" sz="1000" dirty="0"/>
              <a:t>A separate session is available on the Practice Support Net for the new Practice Documentation. </a:t>
            </a:r>
            <a:r>
              <a:rPr lang="en-GB" sz="1000" i="1" dirty="0">
                <a:hlinkClick r:id="rId3"/>
              </a:rPr>
              <a:t>HERE</a:t>
            </a:r>
            <a:endParaRPr lang="en-GB" sz="1000" i="1" dirty="0"/>
          </a:p>
          <a:p>
            <a:endParaRPr lang="en-GB" sz="1600" dirty="0"/>
          </a:p>
        </p:txBody>
      </p:sp>
      <p:pic>
        <p:nvPicPr>
          <p:cNvPr id="9" name="Picture 8">
            <a:extLst>
              <a:ext uri="{FF2B5EF4-FFF2-40B4-BE49-F238E27FC236}">
                <a16:creationId xmlns:a16="http://schemas.microsoft.com/office/drawing/2014/main" id="{340395F7-759D-2D32-9761-39DDA2C1ADCD}"/>
              </a:ext>
            </a:extLst>
          </p:cNvPr>
          <p:cNvPicPr>
            <a:picLocks noChangeAspect="1"/>
          </p:cNvPicPr>
          <p:nvPr/>
        </p:nvPicPr>
        <p:blipFill>
          <a:blip r:embed="rId4"/>
          <a:stretch>
            <a:fillRect/>
          </a:stretch>
        </p:blipFill>
        <p:spPr>
          <a:xfrm>
            <a:off x="77544" y="1285241"/>
            <a:ext cx="8885168" cy="3887568"/>
          </a:xfrm>
          <a:prstGeom prst="rect">
            <a:avLst/>
          </a:prstGeom>
        </p:spPr>
      </p:pic>
    </p:spTree>
    <p:extLst>
      <p:ext uri="{BB962C8B-B14F-4D97-AF65-F5344CB8AC3E}">
        <p14:creationId xmlns:p14="http://schemas.microsoft.com/office/powerpoint/2010/main" val="364149213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Grp="1" noChangeArrowheads="1"/>
          </p:cNvSpPr>
          <p:nvPr>
            <p:ph type="title"/>
          </p:nvPr>
        </p:nvSpPr>
        <p:spPr>
          <a:xfrm>
            <a:off x="155607" y="144016"/>
            <a:ext cx="8784976" cy="836712"/>
          </a:xfrm>
          <a:ln>
            <a:headEnd/>
            <a:tailEnd/>
          </a:ln>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eaLnBrk="1" hangingPunct="1">
              <a:defRPr/>
            </a:pPr>
            <a:r>
              <a:rPr lang="en-GB" sz="4000" dirty="0">
                <a:solidFill>
                  <a:schemeClr val="tx1">
                    <a:lumMod val="95000"/>
                    <a:lumOff val="5000"/>
                  </a:schemeClr>
                </a:solidFill>
              </a:rPr>
              <a:t>            Student Support Available </a:t>
            </a:r>
            <a:r>
              <a:rPr lang="en-GB" sz="4000" dirty="0">
                <a:solidFill>
                  <a:schemeClr val="bg1"/>
                </a:solidFill>
              </a:rPr>
              <a:t>for the Student</a:t>
            </a:r>
            <a:endParaRPr lang="en-GB" sz="4000" b="1" dirty="0">
              <a:ln w="10541" cmpd="sng">
                <a:solidFill>
                  <a:schemeClr val="accent1">
                    <a:lumMod val="50000"/>
                  </a:schemeClr>
                </a:solidFill>
                <a:prstDash val="solid"/>
              </a:ln>
              <a:solidFill>
                <a:schemeClr val="bg1"/>
              </a:solidFill>
            </a:endParaRPr>
          </a:p>
        </p:txBody>
      </p:sp>
      <p:graphicFrame>
        <p:nvGraphicFramePr>
          <p:cNvPr id="11" name="Diagram 10"/>
          <p:cNvGraphicFramePr/>
          <p:nvPr>
            <p:extLst>
              <p:ext uri="{D42A27DB-BD31-4B8C-83A1-F6EECF244321}">
                <p14:modId xmlns:p14="http://schemas.microsoft.com/office/powerpoint/2010/main" val="3783476637"/>
              </p:ext>
            </p:extLst>
          </p:nvPr>
        </p:nvGraphicFramePr>
        <p:xfrm>
          <a:off x="179512" y="980728"/>
          <a:ext cx="8604448"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43608" y="2276872"/>
            <a:ext cx="648072"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91241495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309F1-A2CB-194C-895F-198E2B7CDDE3}"/>
              </a:ext>
            </a:extLst>
          </p:cNvPr>
          <p:cNvSpPr>
            <a:spLocks noGrp="1"/>
          </p:cNvSpPr>
          <p:nvPr>
            <p:ph type="body" sz="quarter" idx="10"/>
          </p:nvPr>
        </p:nvSpPr>
        <p:spPr>
          <a:xfrm>
            <a:off x="251520" y="404664"/>
            <a:ext cx="6515621" cy="792088"/>
          </a:xfrm>
        </p:spPr>
        <p:txBody>
          <a:bodyPr/>
          <a:lstStyle/>
          <a:p>
            <a:r>
              <a:rPr lang="en-US" dirty="0"/>
              <a:t>House/Computer Keeping</a:t>
            </a:r>
          </a:p>
          <a:p>
            <a:endParaRPr lang="en-US" dirty="0"/>
          </a:p>
        </p:txBody>
      </p:sp>
      <p:sp>
        <p:nvSpPr>
          <p:cNvPr id="3" name="Text Placeholder 2">
            <a:extLst>
              <a:ext uri="{FF2B5EF4-FFF2-40B4-BE49-F238E27FC236}">
                <a16:creationId xmlns:a16="http://schemas.microsoft.com/office/drawing/2014/main" id="{18EADAA3-E7CE-DB4E-A753-71C5C0233C8F}"/>
              </a:ext>
            </a:extLst>
          </p:cNvPr>
          <p:cNvSpPr>
            <a:spLocks noGrp="1"/>
          </p:cNvSpPr>
          <p:nvPr>
            <p:ph type="body" sz="quarter" idx="11"/>
          </p:nvPr>
        </p:nvSpPr>
        <p:spPr>
          <a:xfrm>
            <a:off x="395536" y="1772816"/>
            <a:ext cx="8640960" cy="4536504"/>
          </a:xfrm>
        </p:spPr>
        <p:txBody>
          <a:bodyPr/>
          <a:lstStyle/>
          <a:p>
            <a:pPr marL="285750" indent="-285750">
              <a:buFont typeface="Arial" panose="020B0604020202020204" pitchFamily="34" charset="0"/>
              <a:buChar char="•"/>
            </a:pPr>
            <a:r>
              <a:rPr lang="en-US" sz="2400" dirty="0"/>
              <a:t>PLEASE turn your microphones and cameras </a:t>
            </a:r>
            <a:r>
              <a:rPr lang="en-US" sz="2400" b="1" dirty="0"/>
              <a:t>OFF</a:t>
            </a:r>
            <a:r>
              <a:rPr lang="en-US" sz="2400" dirty="0"/>
              <a:t> until you are invited to ask a question by the presenters.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PLEASE write questions in the chat box or raise your virtual hand where you will be invited to ask your question.</a:t>
            </a:r>
          </a:p>
          <a:p>
            <a:endParaRPr lang="en-US" sz="2400" dirty="0"/>
          </a:p>
          <a:p>
            <a:pPr marL="342900" indent="-342900">
              <a:buFont typeface="Arial" panose="020B0604020202020204" pitchFamily="34" charset="0"/>
              <a:buChar char="•"/>
            </a:pPr>
            <a:r>
              <a:rPr lang="en-US" sz="2400" dirty="0"/>
              <a:t>Questions are welcomed throughout the session via the above methods. </a:t>
            </a:r>
          </a:p>
          <a:p>
            <a:endParaRPr lang="en-US" sz="2400" dirty="0"/>
          </a:p>
        </p:txBody>
      </p:sp>
    </p:spTree>
    <p:extLst>
      <p:ext uri="{BB962C8B-B14F-4D97-AF65-F5344CB8AC3E}">
        <p14:creationId xmlns:p14="http://schemas.microsoft.com/office/powerpoint/2010/main" val="409735294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34148127"/>
              </p:ext>
            </p:extLst>
          </p:nvPr>
        </p:nvGraphicFramePr>
        <p:xfrm>
          <a:off x="251520" y="606698"/>
          <a:ext cx="8496944" cy="6206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251520" y="116632"/>
            <a:ext cx="8784976" cy="4900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rmAutofit fontScale="75000" lnSpcReduction="20000"/>
          </a:bodyPr>
          <a:lstStyle>
            <a:lvl1pPr algn="ctr" defTabSz="606425" rtl="0" eaLnBrk="1" fontAlgn="base" hangingPunct="1">
              <a:spcBef>
                <a:spcPct val="0"/>
              </a:spcBef>
              <a:spcAft>
                <a:spcPct val="0"/>
              </a:spcAft>
              <a:defRPr sz="5800" b="0" i="0" u="none" kern="1200">
                <a:solidFill>
                  <a:schemeClr val="tx1"/>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a:lstStyle>
          <a:p>
            <a:pPr marL="0" marR="0" lvl="0" indent="0" algn="ctr" defTabSz="606425" rtl="0" eaLnBrk="1" fontAlgn="base" latinLnBrk="0" hangingPunct="1">
              <a:lnSpc>
                <a:spcPct val="100000"/>
              </a:lnSpc>
              <a:spcBef>
                <a:spcPct val="0"/>
              </a:spcBef>
              <a:spcAft>
                <a:spcPct val="0"/>
              </a:spcAft>
              <a:buClrTx/>
              <a:buSzTx/>
              <a:buFontTx/>
              <a:buNone/>
              <a:tabLst/>
              <a:defRPr/>
            </a:pPr>
            <a:r>
              <a:rPr kumimoji="0" lang="en-GB" altLang="en-US" sz="4000" b="0" i="0" u="none" strike="noStrike" kern="1200" cap="none" spc="0" normalizeH="0" baseline="0" noProof="0" dirty="0">
                <a:ln>
                  <a:noFill/>
                </a:ln>
                <a:solidFill>
                  <a:prstClr val="white"/>
                </a:solidFill>
                <a:effectLst/>
                <a:uLnTx/>
                <a:uFillTx/>
                <a:latin typeface="Arial" charset="0"/>
                <a:ea typeface="ＭＳ Ｐゴシック" charset="0"/>
                <a:cs typeface="Arial" charset="0"/>
              </a:rPr>
              <a:t>Academic in Practice Role</a:t>
            </a:r>
          </a:p>
        </p:txBody>
      </p:sp>
      <p:sp>
        <p:nvSpPr>
          <p:cNvPr id="2" name="Oval 1"/>
          <p:cNvSpPr/>
          <p:nvPr/>
        </p:nvSpPr>
        <p:spPr>
          <a:xfrm>
            <a:off x="6300192" y="3767540"/>
            <a:ext cx="2016224" cy="187220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tx1"/>
                </a:solidFill>
              </a:rPr>
              <a:t>Placement Creation and Audits </a:t>
            </a:r>
          </a:p>
        </p:txBody>
      </p:sp>
      <p:pic>
        <p:nvPicPr>
          <p:cNvPr id="3" name="Picture 2"/>
          <p:cNvPicPr>
            <a:picLocks noChangeAspect="1"/>
          </p:cNvPicPr>
          <p:nvPr/>
        </p:nvPicPr>
        <p:blipFill>
          <a:blip r:embed="rId8"/>
          <a:stretch>
            <a:fillRect/>
          </a:stretch>
        </p:blipFill>
        <p:spPr>
          <a:xfrm>
            <a:off x="5364088" y="777147"/>
            <a:ext cx="2066723" cy="1816765"/>
          </a:xfrm>
          <a:prstGeom prst="rect">
            <a:avLst/>
          </a:prstGeom>
        </p:spPr>
      </p:pic>
    </p:spTree>
    <p:extLst>
      <p:ext uri="{BB962C8B-B14F-4D97-AF65-F5344CB8AC3E}">
        <p14:creationId xmlns:p14="http://schemas.microsoft.com/office/powerpoint/2010/main" val="1424148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9928"/>
            <a:ext cx="8766987" cy="631010"/>
          </a:xfrm>
        </p:spPr>
        <p:txBody>
          <a:bodyPr/>
          <a:lstStyle/>
          <a:p>
            <a:pPr algn="ctr">
              <a:lnSpc>
                <a:spcPct val="100000"/>
              </a:lnSpc>
            </a:pPr>
            <a:r>
              <a:rPr lang="en-GB" sz="2800" b="1" dirty="0">
                <a:latin typeface="+mj-lt"/>
              </a:rPr>
              <a:t>The Nursing Associate Role </a:t>
            </a:r>
          </a:p>
          <a:p>
            <a:pPr algn="ctr">
              <a:lnSpc>
                <a:spcPct val="100000"/>
              </a:lnSpc>
            </a:pPr>
            <a:endParaRPr lang="en-GB" sz="2800" b="1" dirty="0">
              <a:latin typeface="+mj-lt"/>
            </a:endParaRPr>
          </a:p>
        </p:txBody>
      </p:sp>
      <p:sp>
        <p:nvSpPr>
          <p:cNvPr id="3" name="Text Placeholder 2"/>
          <p:cNvSpPr>
            <a:spLocks noGrp="1"/>
          </p:cNvSpPr>
          <p:nvPr>
            <p:ph type="body" sz="quarter" idx="14"/>
          </p:nvPr>
        </p:nvSpPr>
        <p:spPr>
          <a:xfrm>
            <a:off x="104037" y="764704"/>
            <a:ext cx="4908037" cy="5184576"/>
          </a:xfrm>
        </p:spPr>
        <p:txBody>
          <a:bodyPr vert="horz" lIns="91440" tIns="45720" rIns="91440" bIns="45720" anchor="t"/>
          <a:lstStyle/>
          <a:p>
            <a:pPr marL="342900" indent="-342900">
              <a:buFont typeface="Arial" panose="020B0604020202020204" pitchFamily="34" charset="0"/>
              <a:buChar char="•"/>
            </a:pPr>
            <a:r>
              <a:rPr lang="en-GB" sz="2000" dirty="0">
                <a:latin typeface="Tahoma"/>
                <a:ea typeface="ＭＳ Ｐゴシック"/>
                <a:cs typeface="Tahoma"/>
              </a:rPr>
              <a:t>A </a:t>
            </a:r>
            <a:r>
              <a:rPr lang="en-GB" sz="2000" b="1" dirty="0">
                <a:latin typeface="Tahoma"/>
                <a:ea typeface="ＭＳ Ｐゴシック"/>
                <a:cs typeface="Tahoma"/>
              </a:rPr>
              <a:t>Nursing Associate </a:t>
            </a:r>
            <a:r>
              <a:rPr lang="en-GB" sz="2000" dirty="0">
                <a:latin typeface="Tahoma"/>
                <a:ea typeface="ＭＳ Ｐゴシック"/>
                <a:cs typeface="Tahoma"/>
              </a:rPr>
              <a:t>is a more recent NMC registered member of the nursing team who provide care and support for patients and service users. This role is being used and regulated in England and it is intended to address a skills gap between health care assistants and registered nurses.</a:t>
            </a:r>
          </a:p>
          <a:p>
            <a:pPr marL="342900" indent="-342900">
              <a:buFont typeface="Arial" panose="020B0604020202020204" pitchFamily="34" charset="0"/>
              <a:buChar char="•"/>
            </a:pPr>
            <a:r>
              <a:rPr lang="en-GB" sz="2000" dirty="0">
                <a:latin typeface="Tahoma"/>
                <a:ea typeface="ＭＳ Ｐゴシック"/>
                <a:cs typeface="Tahoma"/>
              </a:rPr>
              <a:t>The Nursing Associate is a stand-alone role and can provide a progression route into graduate level nursing.</a:t>
            </a:r>
          </a:p>
          <a:p>
            <a:pPr marL="342900" indent="-342900">
              <a:buFont typeface="Arial" panose="020B0604020202020204" pitchFamily="34" charset="0"/>
              <a:buChar char="•"/>
            </a:pPr>
            <a:r>
              <a:rPr lang="en-GB" sz="2000" dirty="0">
                <a:latin typeface="Tahoma"/>
                <a:ea typeface="ＭＳ Ｐゴシック"/>
                <a:cs typeface="Tahoma"/>
              </a:rPr>
              <a:t>It is a two year apprenticeship programme and therefore, TNAs are employees. Apprentices have full access to all the UWE systems and student support.  </a:t>
            </a:r>
            <a:endParaRPr lang="en-GB" sz="2000" dirty="0"/>
          </a:p>
          <a:p>
            <a:endParaRPr lang="en-GB" dirty="0"/>
          </a:p>
        </p:txBody>
      </p:sp>
      <p:pic>
        <p:nvPicPr>
          <p:cNvPr id="4" name="Sxt5HE7s044"/>
          <p:cNvPicPr>
            <a:picLocks noRot="1" noChangeAspect="1"/>
          </p:cNvPicPr>
          <p:nvPr>
            <a:videoFile r:link="rId1"/>
          </p:nvPr>
        </p:nvPicPr>
        <p:blipFill>
          <a:blip r:embed="rId4"/>
          <a:stretch>
            <a:fillRect/>
          </a:stretch>
        </p:blipFill>
        <p:spPr>
          <a:xfrm>
            <a:off x="5199536" y="1196752"/>
            <a:ext cx="3840427" cy="4464496"/>
          </a:xfrm>
          <a:prstGeom prst="rect">
            <a:avLst/>
          </a:prstGeom>
        </p:spPr>
      </p:pic>
    </p:spTree>
    <p:extLst>
      <p:ext uri="{BB962C8B-B14F-4D97-AF65-F5344CB8AC3E}">
        <p14:creationId xmlns:p14="http://schemas.microsoft.com/office/powerpoint/2010/main" val="28911080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2"/>
          <p:cNvSpPr txBox="1">
            <a:spLocks noGrp="1"/>
          </p:cNvSpPr>
          <p:nvPr>
            <p:ph type="title" idx="4294967295"/>
          </p:nvPr>
        </p:nvSpPr>
        <p:spPr>
          <a:xfrm>
            <a:off x="684213" y="585117"/>
            <a:ext cx="8459787" cy="732508"/>
          </a:xfrm>
        </p:spPr>
        <p:txBody>
          <a:bodyPr rtlCol="0">
            <a:spAutoFit/>
          </a:bodyPr>
          <a:lstStyle/>
          <a:p>
            <a:pPr>
              <a:defRPr/>
            </a:pPr>
            <a:r>
              <a:rPr lang="en-GB" sz="2800" dirty="0">
                <a:solidFill>
                  <a:srgbClr val="FFFFFF">
                    <a:lumMod val="50000"/>
                  </a:srgbClr>
                </a:solidFill>
              </a:rPr>
              <a:t>Regulation of Nursing Associates</a:t>
            </a:r>
            <a:br>
              <a:rPr lang="en-GB" sz="3200" dirty="0">
                <a:solidFill>
                  <a:srgbClr val="FFFFFF">
                    <a:lumMod val="50000"/>
                  </a:srgbClr>
                </a:solidFill>
              </a:rPr>
            </a:br>
            <a:r>
              <a:rPr lang="en-GB" sz="2800" kern="1200" dirty="0">
                <a:ea typeface="+mn-ea"/>
              </a:rPr>
              <a:t>comparison to nurse proficiencies</a:t>
            </a:r>
            <a:endParaRPr sz="2800" kern="1200" dirty="0">
              <a:ea typeface="+mn-ea"/>
            </a:endParaRPr>
          </a:p>
        </p:txBody>
      </p:sp>
      <p:pic>
        <p:nvPicPr>
          <p:cNvPr id="87043" name="Picture 2" descr="NMC_Code social media_V3-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568450"/>
            <a:ext cx="81978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046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520" y="548680"/>
            <a:ext cx="7056784" cy="648072"/>
          </a:xfrm>
          <a:solidFill>
            <a:srgbClr val="958CB2"/>
          </a:solidFill>
        </p:spPr>
        <p:txBody>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Top TIP: Re-validation</a:t>
            </a:r>
          </a:p>
        </p:txBody>
      </p:sp>
      <p:sp>
        <p:nvSpPr>
          <p:cNvPr id="6" name="Text Placeholder 5"/>
          <p:cNvSpPr>
            <a:spLocks noGrp="1"/>
          </p:cNvSpPr>
          <p:nvPr>
            <p:ph type="body" sz="quarter" idx="14"/>
          </p:nvPr>
        </p:nvSpPr>
        <p:spPr>
          <a:xfrm>
            <a:off x="0" y="1988840"/>
            <a:ext cx="9036496" cy="4608512"/>
          </a:xfrm>
        </p:spPr>
        <p:txBody>
          <a:bodyPr/>
          <a:lstStyle/>
          <a:p>
            <a:r>
              <a:rPr lang="en-GB" sz="2000" b="1" dirty="0"/>
              <a:t>Informing your own CPD/revalidation</a:t>
            </a:r>
            <a:endParaRPr lang="en-GB" sz="2000" dirty="0"/>
          </a:p>
          <a:p>
            <a:pPr marL="285750" indent="-285750">
              <a:buFont typeface="Arial" panose="020B0604020202020204" pitchFamily="34" charset="0"/>
              <a:buChar char="•"/>
            </a:pPr>
            <a:r>
              <a:rPr lang="en-GB" sz="2400" dirty="0"/>
              <a:t>Dates of study day</a:t>
            </a:r>
          </a:p>
          <a:p>
            <a:pPr marL="285750" indent="-285750">
              <a:buFont typeface="Arial" panose="020B0604020202020204" pitchFamily="34" charset="0"/>
              <a:buChar char="•"/>
            </a:pPr>
            <a:r>
              <a:rPr lang="en-GB" sz="2400" dirty="0"/>
              <a:t>Appraisal </a:t>
            </a:r>
          </a:p>
          <a:p>
            <a:pPr marL="285750" indent="-285750">
              <a:buFont typeface="Arial" panose="020B0604020202020204" pitchFamily="34" charset="0"/>
              <a:buChar char="•"/>
            </a:pPr>
            <a:r>
              <a:rPr lang="en-GB" sz="2400" dirty="0"/>
              <a:t>Reflections </a:t>
            </a:r>
          </a:p>
          <a:p>
            <a:pPr marL="285750" indent="-285750">
              <a:buFont typeface="Arial" panose="020B0604020202020204" pitchFamily="34" charset="0"/>
              <a:buChar char="•"/>
            </a:pPr>
            <a:r>
              <a:rPr lang="en-GB" sz="2400" dirty="0"/>
              <a:t>Quality of your feedback</a:t>
            </a:r>
          </a:p>
          <a:p>
            <a:pPr marL="285750" indent="-285750">
              <a:buFont typeface="Arial" panose="020B0604020202020204" pitchFamily="34" charset="0"/>
              <a:buChar char="•"/>
            </a:pPr>
            <a:r>
              <a:rPr lang="en-GB" sz="2400" dirty="0"/>
              <a:t>Creating/sustaining a learning</a:t>
            </a:r>
          </a:p>
          <a:p>
            <a:r>
              <a:rPr lang="en-GB" sz="2400" dirty="0"/>
              <a:t>   environment</a:t>
            </a:r>
          </a:p>
          <a:p>
            <a:pPr marL="285750" indent="-285750">
              <a:buFont typeface="Arial" panose="020B0604020202020204" pitchFamily="34" charset="0"/>
              <a:buChar char="•"/>
            </a:pPr>
            <a:r>
              <a:rPr lang="en-GB" sz="2400" dirty="0"/>
              <a:t>Student feedback </a:t>
            </a: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196752"/>
            <a:ext cx="4094228" cy="5581114"/>
          </a:xfrm>
          <a:prstGeom prst="rect">
            <a:avLst/>
          </a:prstGeom>
        </p:spPr>
      </p:pic>
    </p:spTree>
    <p:extLst>
      <p:ext uri="{BB962C8B-B14F-4D97-AF65-F5344CB8AC3E}">
        <p14:creationId xmlns:p14="http://schemas.microsoft.com/office/powerpoint/2010/main" val="192887582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650" y="5661248"/>
            <a:ext cx="8136780" cy="1121620"/>
          </a:xfrm>
          <a:prstGeom prst="roundRect">
            <a:avLst/>
          </a:prstGeom>
          <a:solidFill>
            <a:srgbClr val="958CB2"/>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buFont typeface="Arial" charset="0"/>
              <a:buNone/>
              <a:defRPr/>
            </a:pPr>
            <a:r>
              <a:rPr lang="en-GB" sz="7200" b="1" dirty="0">
                <a:solidFill>
                  <a:srgbClr val="C00000"/>
                </a:solidFill>
              </a:rPr>
              <a:t>	</a:t>
            </a:r>
            <a:r>
              <a:rPr lang="en-GB" sz="5600" b="1" dirty="0">
                <a:solidFill>
                  <a:schemeClr val="tx1"/>
                </a:solidFill>
                <a:latin typeface="Tahoma" panose="020B0604030504040204" pitchFamily="34" charset="0"/>
                <a:ea typeface="Tahoma" panose="020B0604030504040204" pitchFamily="34" charset="0"/>
                <a:cs typeface="Tahoma" panose="020B0604030504040204" pitchFamily="34" charset="0"/>
              </a:rPr>
              <a:t>Practice Support Net  </a:t>
            </a:r>
            <a:r>
              <a:rPr lang="en-GB" sz="56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5600" i="1" dirty="0">
                <a:latin typeface="Tahoma" panose="020B0604030504040204" pitchFamily="34" charset="0"/>
                <a:ea typeface="Tahoma" panose="020B0604030504040204" pitchFamily="34" charset="0"/>
                <a:cs typeface="Tahoma" panose="020B0604030504040204" pitchFamily="34" charset="0"/>
              </a:rPr>
              <a:t>This is available on the UWE website and no password is needed</a:t>
            </a:r>
            <a:endParaRPr lang="en-GB" sz="5600" dirty="0">
              <a:latin typeface="Tahoma" panose="020B0604030504040204" pitchFamily="34" charset="0"/>
              <a:ea typeface="Tahoma" panose="020B0604030504040204" pitchFamily="34" charset="0"/>
              <a:cs typeface="Tahoma" panose="020B0604030504040204" pitchFamily="34" charset="0"/>
            </a:endParaRPr>
          </a:p>
          <a:p>
            <a:pPr algn="ctr">
              <a:buClr>
                <a:srgbClr val="DE0000"/>
              </a:buClr>
              <a:buFont typeface="Arial" charset="0"/>
              <a:buNone/>
              <a:defRPr/>
            </a:pPr>
            <a:r>
              <a:rPr lang="en-GB" sz="5600" b="1" dirty="0">
                <a:latin typeface="Tahoma" panose="020B0604030504040204" pitchFamily="34" charset="0"/>
                <a:ea typeface="Tahoma" panose="020B0604030504040204" pitchFamily="34" charset="0"/>
                <a:cs typeface="Tahoma" panose="020B0604030504040204" pitchFamily="34" charset="0"/>
              </a:rPr>
              <a:t>This is the LINK to PSN:</a:t>
            </a:r>
          </a:p>
          <a:p>
            <a:pPr algn="ctr">
              <a:buClr>
                <a:srgbClr val="DE0000"/>
              </a:buClr>
              <a:buNone/>
              <a:defRPr/>
            </a:pPr>
            <a:r>
              <a:rPr lang="en-GB" sz="5600" b="1" dirty="0">
                <a:latin typeface="Tahoma" panose="020B0604030504040204" pitchFamily="34" charset="0"/>
                <a:ea typeface="Tahoma" panose="020B0604030504040204" pitchFamily="34" charset="0"/>
                <a:cs typeface="Tahoma" panose="020B0604030504040204" pitchFamily="34" charset="0"/>
                <a:hlinkClick r:id="rId3"/>
              </a:rPr>
              <a:t>Practice Support Net link </a:t>
            </a:r>
            <a:endParaRPr lang="en-GB" sz="5600" b="1" dirty="0">
              <a:latin typeface="Tahoma" panose="020B0604030504040204" pitchFamily="34" charset="0"/>
              <a:ea typeface="Tahoma" panose="020B0604030504040204" pitchFamily="34" charset="0"/>
              <a:cs typeface="Tahoma" panose="020B0604030504040204" pitchFamily="34" charset="0"/>
            </a:endParaRPr>
          </a:p>
          <a:p>
            <a:pPr algn="ctr">
              <a:buClr>
                <a:srgbClr val="DE0000"/>
              </a:buClr>
              <a:buNone/>
              <a:defRPr/>
            </a:pPr>
            <a:endParaRPr lang="en-GB" sz="5600" b="1" dirty="0">
              <a:latin typeface="Tahoma" panose="020B0604030504040204" pitchFamily="34" charset="0"/>
              <a:ea typeface="Tahoma" panose="020B0604030504040204" pitchFamily="34" charset="0"/>
              <a:cs typeface="Tahoma" panose="020B0604030504040204" pitchFamily="34" charset="0"/>
            </a:endParaRPr>
          </a:p>
          <a:p>
            <a:pPr>
              <a:buClr>
                <a:srgbClr val="DE0000"/>
              </a:buClr>
              <a:buFont typeface="Arial" charset="0"/>
              <a:buNone/>
              <a:defRPr/>
            </a:pPr>
            <a:r>
              <a:rPr lang="en-GB" sz="5600" b="1" i="1" dirty="0">
                <a:latin typeface="Tahoma" panose="020B0604030504040204" pitchFamily="34" charset="0"/>
                <a:ea typeface="Tahoma" panose="020B0604030504040204" pitchFamily="34" charset="0"/>
                <a:cs typeface="Tahoma" panose="020B0604030504040204" pitchFamily="34" charset="0"/>
              </a:rPr>
              <a:t>	</a:t>
            </a:r>
            <a:endParaRPr lang="en-GB" dirty="0"/>
          </a:p>
        </p:txBody>
      </p:sp>
      <p:sp>
        <p:nvSpPr>
          <p:cNvPr id="5" name="Content Placeholder 4"/>
          <p:cNvSpPr txBox="1">
            <a:spLocks/>
          </p:cNvSpPr>
          <p:nvPr/>
        </p:nvSpPr>
        <p:spPr>
          <a:xfrm>
            <a:off x="431800" y="6021388"/>
            <a:ext cx="8712200" cy="647700"/>
          </a:xfrm>
          <a:prstGeom prst="rect">
            <a:avLst/>
          </a:prstGeom>
        </p:spPr>
        <p:txBody>
          <a:bodyPr/>
          <a:lstStyle/>
          <a:p>
            <a:pPr marL="342900" marR="0" lvl="0" indent="-342900" algn="l" defTabSz="914400" rtl="0" eaLnBrk="0" fontAlgn="auto" latinLnBrk="0" hangingPunct="0">
              <a:lnSpc>
                <a:spcPct val="100000"/>
              </a:lnSpc>
              <a:spcBef>
                <a:spcPct val="20000"/>
              </a:spcBef>
              <a:spcAft>
                <a:spcPts val="0"/>
              </a:spcAft>
              <a:buClrTx/>
              <a:buSzTx/>
              <a:buFont typeface="Arial" pitchFamily="34" charset="0"/>
              <a:buNone/>
              <a:tabLst/>
              <a:defRPr/>
            </a:pPr>
            <a:endParaRPr kumimoji="0" lang="en-GB" sz="3800" b="1" i="0" u="sng" strike="noStrike" kern="1200" cap="none" spc="0" normalizeH="0" baseline="0" noProof="0" dirty="0">
              <a:ln>
                <a:noFill/>
              </a:ln>
              <a:solidFill>
                <a:srgbClr val="C00000"/>
              </a:solidFill>
              <a:effectLst/>
              <a:uLnTx/>
              <a:uFillTx/>
              <a:latin typeface="Calibri"/>
              <a:ea typeface="ＭＳ Ｐゴシック" charset="-128"/>
              <a:cs typeface="+mn-cs"/>
            </a:endParaRPr>
          </a:p>
        </p:txBody>
      </p:sp>
      <p:pic>
        <p:nvPicPr>
          <p:cNvPr id="2" name="Picture 1"/>
          <p:cNvPicPr>
            <a:picLocks noChangeAspect="1"/>
          </p:cNvPicPr>
          <p:nvPr/>
        </p:nvPicPr>
        <p:blipFill>
          <a:blip r:embed="rId4"/>
          <a:stretch>
            <a:fillRect/>
          </a:stretch>
        </p:blipFill>
        <p:spPr>
          <a:xfrm>
            <a:off x="431800" y="178873"/>
            <a:ext cx="8388672" cy="5554383"/>
          </a:xfrm>
          <a:prstGeom prst="rect">
            <a:avLst/>
          </a:prstGeom>
        </p:spPr>
      </p:pic>
    </p:spTree>
    <p:extLst>
      <p:ext uri="{BB962C8B-B14F-4D97-AF65-F5344CB8AC3E}">
        <p14:creationId xmlns:p14="http://schemas.microsoft.com/office/powerpoint/2010/main" val="1226129757"/>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Questions </a:t>
            </a:r>
          </a:p>
        </p:txBody>
      </p:sp>
      <p:pic>
        <p:nvPicPr>
          <p:cNvPr id="5" name="Picture 4"/>
          <p:cNvPicPr>
            <a:picLocks noChangeAspect="1"/>
          </p:cNvPicPr>
          <p:nvPr/>
        </p:nvPicPr>
        <p:blipFill>
          <a:blip r:embed="rId3"/>
          <a:stretch>
            <a:fillRect/>
          </a:stretch>
        </p:blipFill>
        <p:spPr>
          <a:xfrm>
            <a:off x="2408249" y="2132856"/>
            <a:ext cx="3498304" cy="3498304"/>
          </a:xfrm>
          <a:prstGeom prst="rect">
            <a:avLst/>
          </a:prstGeom>
        </p:spPr>
      </p:pic>
    </p:spTree>
    <p:extLst>
      <p:ext uri="{BB962C8B-B14F-4D97-AF65-F5344CB8AC3E}">
        <p14:creationId xmlns:p14="http://schemas.microsoft.com/office/powerpoint/2010/main" val="114813582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16632"/>
            <a:ext cx="6515621" cy="792088"/>
          </a:xfrm>
        </p:spPr>
        <p:txBody>
          <a:bodyPr/>
          <a:lstStyle/>
          <a:p>
            <a:r>
              <a:rPr lang="en-GB" b="1" dirty="0"/>
              <a:t>Session Aim </a:t>
            </a:r>
            <a:endParaRPr lang="en-GB" dirty="0"/>
          </a:p>
        </p:txBody>
      </p:sp>
      <p:sp>
        <p:nvSpPr>
          <p:cNvPr id="3" name="Text Placeholder 2"/>
          <p:cNvSpPr>
            <a:spLocks noGrp="1"/>
          </p:cNvSpPr>
          <p:nvPr>
            <p:ph type="body" sz="quarter" idx="11"/>
          </p:nvPr>
        </p:nvSpPr>
        <p:spPr>
          <a:xfrm>
            <a:off x="251520" y="1052736"/>
            <a:ext cx="8568952" cy="5184576"/>
          </a:xfrm>
        </p:spPr>
        <p:txBody>
          <a:bodyPr lIns="0" tIns="0" rIns="0" bIns="0" anchor="t"/>
          <a:lstStyle/>
          <a:p>
            <a:r>
              <a:rPr lang="en-GB" sz="2400" dirty="0">
                <a:latin typeface="Tahoma"/>
                <a:ea typeface="Tahoma"/>
                <a:cs typeface="Tahoma"/>
              </a:rPr>
              <a:t>To update Practice Assessors and Practice Supervisors under the NMC </a:t>
            </a:r>
            <a:r>
              <a:rPr lang="en-GB" sz="2400" i="1" dirty="0">
                <a:latin typeface="Tahoma"/>
                <a:ea typeface="Tahoma"/>
                <a:cs typeface="Tahoma"/>
              </a:rPr>
              <a:t>Standards to Support Supervision and Assessment in Practice </a:t>
            </a:r>
            <a:r>
              <a:rPr lang="en-GB" sz="2400" dirty="0">
                <a:latin typeface="Tahoma"/>
                <a:ea typeface="Tahoma"/>
                <a:cs typeface="Tahoma"/>
              </a:rPr>
              <a:t>(NMC, 2018). </a:t>
            </a:r>
            <a:endParaRPr lang="en-GB" sz="2400" dirty="0"/>
          </a:p>
          <a:p>
            <a:endParaRPr lang="en-GB" sz="2200" dirty="0"/>
          </a:p>
          <a:p>
            <a:endParaRPr lang="en-GB" sz="2200" dirty="0"/>
          </a:p>
          <a:p>
            <a:r>
              <a:rPr lang="en-GB" sz="2000" dirty="0"/>
              <a:t>For staff who are not already qualified Supervisors/Assessors – please see </a:t>
            </a:r>
            <a:r>
              <a:rPr lang="en-GB" sz="2000" i="1" dirty="0"/>
              <a:t>Supporting Students in Practice </a:t>
            </a:r>
            <a:r>
              <a:rPr lang="en-GB" sz="2000" dirty="0">
                <a:hlinkClick r:id="rId3"/>
              </a:rPr>
              <a:t>PSnet HERE</a:t>
            </a:r>
            <a:endParaRPr lang="en-GB" sz="2000" dirty="0"/>
          </a:p>
          <a:p>
            <a:endParaRPr lang="en-GB" sz="2000" i="1" dirty="0"/>
          </a:p>
          <a:p>
            <a:endParaRPr lang="en-GB" sz="2000" i="1" dirty="0"/>
          </a:p>
          <a:p>
            <a:r>
              <a:rPr lang="en-GB" sz="2000" dirty="0"/>
              <a:t>A separate session is available on the Practice Support Net for the new Practice Documentation. </a:t>
            </a:r>
            <a:r>
              <a:rPr lang="en-GB" sz="2000" dirty="0">
                <a:hlinkClick r:id="rId4"/>
              </a:rPr>
              <a:t>HERE</a:t>
            </a:r>
            <a:endParaRPr lang="en-GB" sz="2000" dirty="0"/>
          </a:p>
        </p:txBody>
      </p:sp>
    </p:spTree>
    <p:extLst>
      <p:ext uri="{BB962C8B-B14F-4D97-AF65-F5344CB8AC3E}">
        <p14:creationId xmlns:p14="http://schemas.microsoft.com/office/powerpoint/2010/main" val="2434987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71" y="188640"/>
            <a:ext cx="8856984" cy="4162350"/>
          </a:xfrm>
          <a:prstGeom prst="rect">
            <a:avLst/>
          </a:prstGeom>
        </p:spPr>
      </p:pic>
      <p:sp>
        <p:nvSpPr>
          <p:cNvPr id="8" name="Rectangle 7"/>
          <p:cNvSpPr/>
          <p:nvPr/>
        </p:nvSpPr>
        <p:spPr>
          <a:xfrm>
            <a:off x="263290" y="4221088"/>
            <a:ext cx="8576826" cy="193899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We thank all Supervisors</a:t>
            </a:r>
            <a:r>
              <a:rPr kumimoji="0" lang="en-GB" sz="2800" b="1" i="0" u="none" strike="noStrike" kern="1200" cap="none" spc="0" normalizeH="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 and Assessors </a:t>
            </a:r>
            <a:r>
              <a:rPr kumimoji="0" lang="en-GB" sz="2800" b="1" i="0" u="none" strike="noStrike" kern="1200" cap="none" spc="0" normalizeH="0" baseline="0" noProof="0" dirty="0">
                <a:ln>
                  <a:noFill/>
                </a:ln>
                <a:solidFill>
                  <a:srgbClr val="00CC00"/>
                </a:solidFill>
                <a:effectLst/>
                <a:uLnTx/>
                <a:uFillTx/>
                <a:latin typeface="Tahoma" panose="020B0604030504040204" pitchFamily="34" charset="0"/>
                <a:ea typeface="Tahoma" panose="020B0604030504040204" pitchFamily="34" charset="0"/>
                <a:cs typeface="Tahoma" panose="020B0604030504040204" pitchFamily="34" charset="0"/>
              </a:rPr>
              <a:t>and staff for supporting students in practice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2045156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14B106-9BAA-EAE1-D1AF-E11822C92805}"/>
              </a:ext>
            </a:extLst>
          </p:cNvPr>
          <p:cNvSpPr>
            <a:spLocks noGrp="1"/>
          </p:cNvSpPr>
          <p:nvPr>
            <p:ph type="body" sz="quarter" idx="10"/>
          </p:nvPr>
        </p:nvSpPr>
        <p:spPr>
          <a:xfrm>
            <a:off x="251520" y="15323"/>
            <a:ext cx="7056784" cy="634666"/>
          </a:xfrm>
        </p:spPr>
        <p:txBody>
          <a:bodyPr/>
          <a:lstStyle/>
          <a:p>
            <a:pPr algn="ctr"/>
            <a:r>
              <a:rPr lang="en-GB" dirty="0"/>
              <a:t>A reminder of the roles</a:t>
            </a:r>
          </a:p>
        </p:txBody>
      </p:sp>
      <p:sp>
        <p:nvSpPr>
          <p:cNvPr id="5" name="Text Placeholder 4">
            <a:extLst>
              <a:ext uri="{FF2B5EF4-FFF2-40B4-BE49-F238E27FC236}">
                <a16:creationId xmlns:a16="http://schemas.microsoft.com/office/drawing/2014/main" id="{75096736-2A50-B2A1-680A-8B24AEA31311}"/>
              </a:ext>
            </a:extLst>
          </p:cNvPr>
          <p:cNvSpPr>
            <a:spLocks noGrp="1"/>
          </p:cNvSpPr>
          <p:nvPr>
            <p:ph type="body" sz="quarter" idx="15"/>
          </p:nvPr>
        </p:nvSpPr>
        <p:spPr>
          <a:xfrm>
            <a:off x="251520" y="823306"/>
            <a:ext cx="8640960" cy="5702038"/>
          </a:xfrm>
        </p:spPr>
        <p:txBody>
          <a:bodyPr/>
          <a:lstStyle/>
          <a:p>
            <a:endParaRPr lang="en-GB" dirty="0"/>
          </a:p>
        </p:txBody>
      </p:sp>
      <p:sp>
        <p:nvSpPr>
          <p:cNvPr id="6" name="Rectangle 5">
            <a:extLst>
              <a:ext uri="{FF2B5EF4-FFF2-40B4-BE49-F238E27FC236}">
                <a16:creationId xmlns:a16="http://schemas.microsoft.com/office/drawing/2014/main" id="{F34C9EE1-A621-4850-360B-6B6E8363CAA0}"/>
              </a:ext>
            </a:extLst>
          </p:cNvPr>
          <p:cNvSpPr/>
          <p:nvPr/>
        </p:nvSpPr>
        <p:spPr>
          <a:xfrm>
            <a:off x="2627784" y="823306"/>
            <a:ext cx="3960440" cy="1669590"/>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b="1" dirty="0">
                <a:solidFill>
                  <a:srgbClr val="FF0000"/>
                </a:solidFill>
              </a:rPr>
              <a:t>Practice Supervisor (PS)</a:t>
            </a:r>
          </a:p>
          <a:p>
            <a:pPr algn="ctr"/>
            <a:r>
              <a:rPr lang="en-GB" b="1" dirty="0">
                <a:solidFill>
                  <a:srgbClr val="FF0000"/>
                </a:solidFill>
              </a:rPr>
              <a:t> </a:t>
            </a:r>
            <a:r>
              <a:rPr lang="en-GB" dirty="0"/>
              <a:t>– registered health and social care </a:t>
            </a:r>
            <a:r>
              <a:rPr lang="en-GB"/>
              <a:t>professionals</a:t>
            </a:r>
            <a:r>
              <a:rPr lang="en-GB" dirty="0"/>
              <a:t> with up-to-date knowledge and experience relevant to the student they are supervising. PS’s work closely with the PA’s.</a:t>
            </a:r>
          </a:p>
        </p:txBody>
      </p:sp>
      <p:sp>
        <p:nvSpPr>
          <p:cNvPr id="7" name="Rectangle 6">
            <a:extLst>
              <a:ext uri="{FF2B5EF4-FFF2-40B4-BE49-F238E27FC236}">
                <a16:creationId xmlns:a16="http://schemas.microsoft.com/office/drawing/2014/main" id="{075A4650-4E08-B5E8-DD3F-52EE8B58E997}"/>
              </a:ext>
            </a:extLst>
          </p:cNvPr>
          <p:cNvSpPr/>
          <p:nvPr/>
        </p:nvSpPr>
        <p:spPr>
          <a:xfrm>
            <a:off x="251520" y="3573016"/>
            <a:ext cx="4104456" cy="2964904"/>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b="1" dirty="0">
                <a:solidFill>
                  <a:srgbClr val="FF0000"/>
                </a:solidFill>
              </a:rPr>
              <a:t>Practice Assessor (PA)</a:t>
            </a:r>
          </a:p>
          <a:p>
            <a:pPr algn="ctr"/>
            <a:r>
              <a:rPr lang="en-GB" b="1" dirty="0">
                <a:solidFill>
                  <a:srgbClr val="FF0000"/>
                </a:solidFill>
              </a:rPr>
              <a:t> </a:t>
            </a:r>
            <a:r>
              <a:rPr lang="en-GB" dirty="0"/>
              <a:t>–  registered nurses, midwife’s, nursing associate’s or qualified prescribers. PA’s must have undertaken some ‘preparation’ for the PA role. UWE offer a SSIP package for those with no previous experience </a:t>
            </a:r>
            <a:r>
              <a:rPr lang="en-GB" dirty="0">
                <a:hlinkClick r:id="rId3"/>
              </a:rPr>
              <a:t>HERE</a:t>
            </a:r>
            <a:r>
              <a:rPr lang="en-GB" dirty="0"/>
              <a:t> . PA’s must also have current knowledge and experience relevant for the proficiencies they are assessing. </a:t>
            </a:r>
          </a:p>
          <a:p>
            <a:pPr algn="ctr"/>
            <a:r>
              <a:rPr lang="en-GB" dirty="0"/>
              <a:t>PA’s work closely with the PS’s and the AA’s.</a:t>
            </a:r>
          </a:p>
        </p:txBody>
      </p:sp>
      <p:sp>
        <p:nvSpPr>
          <p:cNvPr id="8" name="Rectangle 7">
            <a:extLst>
              <a:ext uri="{FF2B5EF4-FFF2-40B4-BE49-F238E27FC236}">
                <a16:creationId xmlns:a16="http://schemas.microsoft.com/office/drawing/2014/main" id="{DBF3B0EA-4C2C-D12F-C771-6226833941A6}"/>
              </a:ext>
            </a:extLst>
          </p:cNvPr>
          <p:cNvSpPr/>
          <p:nvPr/>
        </p:nvSpPr>
        <p:spPr>
          <a:xfrm>
            <a:off x="5948476" y="3552201"/>
            <a:ext cx="2926299" cy="2964904"/>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b="1" dirty="0">
                <a:solidFill>
                  <a:srgbClr val="FF0000"/>
                </a:solidFill>
              </a:rPr>
              <a:t>Academic Assessor (AA)</a:t>
            </a:r>
          </a:p>
          <a:p>
            <a:pPr algn="ctr"/>
            <a:r>
              <a:rPr lang="en-GB" b="1" dirty="0">
                <a:solidFill>
                  <a:srgbClr val="FF0000"/>
                </a:solidFill>
              </a:rPr>
              <a:t> </a:t>
            </a:r>
            <a:r>
              <a:rPr lang="en-GB" dirty="0"/>
              <a:t>– based at the HEI (UNI) registered nurses, midwife’s, nursing associate’s or qualified prescribers. AA's collate and confirm student achievement in the academic environment.</a:t>
            </a:r>
          </a:p>
          <a:p>
            <a:pPr algn="ctr"/>
            <a:r>
              <a:rPr lang="en-GB" dirty="0"/>
              <a:t>AA’s work closely with the PA’s.</a:t>
            </a:r>
          </a:p>
        </p:txBody>
      </p:sp>
      <p:sp>
        <p:nvSpPr>
          <p:cNvPr id="11" name="Arrow: Right 10">
            <a:extLst>
              <a:ext uri="{FF2B5EF4-FFF2-40B4-BE49-F238E27FC236}">
                <a16:creationId xmlns:a16="http://schemas.microsoft.com/office/drawing/2014/main" id="{07B168EB-C5F8-722B-BC04-E76D9C08272A}"/>
              </a:ext>
            </a:extLst>
          </p:cNvPr>
          <p:cNvSpPr/>
          <p:nvPr/>
        </p:nvSpPr>
        <p:spPr>
          <a:xfrm rot="6647972">
            <a:off x="2053567" y="2755726"/>
            <a:ext cx="1123104" cy="5480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8E0433A-641E-00DE-A21B-D5EDB6133D1E}"/>
              </a:ext>
            </a:extLst>
          </p:cNvPr>
          <p:cNvSpPr/>
          <p:nvPr/>
        </p:nvSpPr>
        <p:spPr>
          <a:xfrm>
            <a:off x="4499992" y="3861048"/>
            <a:ext cx="1368152"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CEC06323-33CE-D761-EA89-F38EE0936FDD}"/>
              </a:ext>
            </a:extLst>
          </p:cNvPr>
          <p:cNvSpPr/>
          <p:nvPr/>
        </p:nvSpPr>
        <p:spPr>
          <a:xfrm rot="10800000">
            <a:off x="4436307" y="4924588"/>
            <a:ext cx="1368151" cy="48463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E931505D-4AC7-0FF5-C37C-D3A7358D8E14}"/>
              </a:ext>
            </a:extLst>
          </p:cNvPr>
          <p:cNvSpPr/>
          <p:nvPr/>
        </p:nvSpPr>
        <p:spPr>
          <a:xfrm rot="17550748">
            <a:off x="2727149" y="2712996"/>
            <a:ext cx="1152128" cy="5545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79686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3664"/>
            <a:ext cx="7380312" cy="885056"/>
          </a:xfrm>
        </p:spPr>
        <p:txBody>
          <a:bodyPr/>
          <a:lstStyle/>
          <a:p>
            <a:pPr algn="ctr">
              <a:lnSpc>
                <a:spcPct val="100000"/>
              </a:lnSpc>
            </a:pPr>
            <a:r>
              <a:rPr lang="en-GB" sz="2000" b="1" dirty="0"/>
              <a:t>Standards of Proficiency with Annexe’s for Registered Nurses 2018</a:t>
            </a:r>
          </a:p>
        </p:txBody>
      </p:sp>
      <p:pic>
        <p:nvPicPr>
          <p:cNvPr id="4" name="Picture 3"/>
          <p:cNvPicPr>
            <a:picLocks noChangeAspect="1"/>
          </p:cNvPicPr>
          <p:nvPr/>
        </p:nvPicPr>
        <p:blipFill>
          <a:blip r:embed="rId3"/>
          <a:stretch>
            <a:fillRect/>
          </a:stretch>
        </p:blipFill>
        <p:spPr>
          <a:xfrm>
            <a:off x="731735" y="761222"/>
            <a:ext cx="7680530" cy="3963922"/>
          </a:xfrm>
          <a:prstGeom prst="rect">
            <a:avLst/>
          </a:prstGeom>
        </p:spPr>
      </p:pic>
      <p:sp>
        <p:nvSpPr>
          <p:cNvPr id="7" name="TextBox 6">
            <a:extLst>
              <a:ext uri="{FF2B5EF4-FFF2-40B4-BE49-F238E27FC236}">
                <a16:creationId xmlns:a16="http://schemas.microsoft.com/office/drawing/2014/main" id="{6DE796FB-915D-7D65-A564-61E9491E3841}"/>
              </a:ext>
            </a:extLst>
          </p:cNvPr>
          <p:cNvSpPr txBox="1"/>
          <p:nvPr/>
        </p:nvSpPr>
        <p:spPr>
          <a:xfrm>
            <a:off x="131830" y="5159568"/>
            <a:ext cx="8688642" cy="1477328"/>
          </a:xfrm>
          <a:prstGeom prst="rect">
            <a:avLst/>
          </a:prstGeom>
          <a:noFill/>
        </p:spPr>
        <p:txBody>
          <a:bodyPr wrap="square" lIns="91440" tIns="45720" rIns="91440" bIns="45720" rtlCol="0" anchor="t">
            <a:spAutoFit/>
          </a:bodyPr>
          <a:lstStyle/>
          <a:p>
            <a:pPr algn="ctr"/>
            <a:r>
              <a:rPr lang="en-GB" dirty="0"/>
              <a:t>7 platforms (in dark blue) are across ALL nursing fields</a:t>
            </a:r>
            <a:endParaRPr lang="en-US"/>
          </a:p>
          <a:p>
            <a:endParaRPr lang="en-GB" dirty="0"/>
          </a:p>
          <a:p>
            <a:pPr algn="ctr"/>
            <a:r>
              <a:rPr lang="en-GB" dirty="0"/>
              <a:t>The Annexes (in pink) – indicate a more field specific emphasis where more depth of knowledge is required</a:t>
            </a:r>
            <a:endParaRPr lang="en-GB" dirty="0">
              <a:cs typeface="Arial" charset="0"/>
            </a:endParaRPr>
          </a:p>
          <a:p>
            <a:endParaRPr lang="en-GB" dirty="0"/>
          </a:p>
        </p:txBody>
      </p:sp>
    </p:spTree>
    <p:extLst>
      <p:ext uri="{BB962C8B-B14F-4D97-AF65-F5344CB8AC3E}">
        <p14:creationId xmlns:p14="http://schemas.microsoft.com/office/powerpoint/2010/main" val="346721249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44" y="45265"/>
            <a:ext cx="7256040" cy="606709"/>
          </a:xfrm>
        </p:spPr>
        <p:txBody>
          <a:bodyPr lIns="0" tIns="0" rIns="0" bIns="0" anchor="t"/>
          <a:lstStyle/>
          <a:p>
            <a:pPr algn="ctr"/>
            <a:r>
              <a:rPr lang="en-GB" sz="2800" b="1" dirty="0">
                <a:latin typeface="+mj-lt"/>
                <a:ea typeface="Tahoma"/>
                <a:cs typeface="Tahoma"/>
              </a:rPr>
              <a:t> What is my role? </a:t>
            </a:r>
            <a:endParaRPr lang="en-GB" sz="2800" b="1" dirty="0">
              <a:latin typeface="+mj-lt"/>
              <a:ea typeface="Tahoma" panose="020B0604030504040204" pitchFamily="34" charset="0"/>
              <a:cs typeface="Tahoma" panose="020B0604030504040204" pitchFamily="34" charset="0"/>
            </a:endParaRPr>
          </a:p>
        </p:txBody>
      </p:sp>
      <p:sp>
        <p:nvSpPr>
          <p:cNvPr id="3" name="Text Placeholder 2"/>
          <p:cNvSpPr>
            <a:spLocks noGrp="1"/>
          </p:cNvSpPr>
          <p:nvPr>
            <p:ph type="body" sz="quarter" idx="11"/>
          </p:nvPr>
        </p:nvSpPr>
        <p:spPr>
          <a:xfrm>
            <a:off x="107504" y="764705"/>
            <a:ext cx="8640960" cy="5472608"/>
          </a:xfrm>
        </p:spPr>
        <p:txBody>
          <a:bodyPr lIns="0" tIns="0" rIns="0" bIns="0" anchor="t"/>
          <a:lstStyle/>
          <a:p>
            <a:pPr algn="ctr"/>
            <a:r>
              <a:rPr lang="en-GB" sz="1800" dirty="0">
                <a:latin typeface="+mn-lt"/>
              </a:rPr>
              <a:t>As a Practice Supervisor (PS) or a Practice Assessor (PA) you will be supporting and assessing learners by:</a:t>
            </a:r>
            <a:endParaRPr lang="en-GB" sz="1800" b="1" dirty="0">
              <a:latin typeface="+mn-lt"/>
            </a:endParaRPr>
          </a:p>
          <a:p>
            <a:r>
              <a:rPr lang="en-GB" sz="1800" u="sng" dirty="0">
                <a:latin typeface="+mn-lt"/>
                <a:ea typeface="Tahoma"/>
                <a:cs typeface="Tahoma"/>
              </a:rPr>
              <a:t>As a Practice Supervisor (PS)</a:t>
            </a:r>
          </a:p>
          <a:p>
            <a:pPr marL="342900" indent="-342900">
              <a:buFont typeface="Arial" panose="020B0604020202020204" pitchFamily="34" charset="0"/>
              <a:buChar char="•"/>
            </a:pPr>
            <a:r>
              <a:rPr lang="en-GB" sz="1800" dirty="0">
                <a:latin typeface="+mn-lt"/>
              </a:rPr>
              <a:t>Facilitating learning</a:t>
            </a:r>
          </a:p>
          <a:p>
            <a:pPr marL="342900" indent="-342900">
              <a:buFont typeface="Arial" panose="020B0604020202020204" pitchFamily="34" charset="0"/>
              <a:buChar char="•"/>
            </a:pPr>
            <a:r>
              <a:rPr lang="en-GB" sz="1800" dirty="0">
                <a:latin typeface="+mn-lt"/>
              </a:rPr>
              <a:t>Providing feedback</a:t>
            </a:r>
          </a:p>
          <a:p>
            <a:pPr marL="342900" indent="-342900">
              <a:buFont typeface="Arial" panose="020B0604020202020204" pitchFamily="34" charset="0"/>
              <a:buChar char="•"/>
            </a:pPr>
            <a:r>
              <a:rPr lang="en-GB" sz="1800" dirty="0">
                <a:latin typeface="+mn-lt"/>
              </a:rPr>
              <a:t>Providing pastoral support</a:t>
            </a:r>
          </a:p>
          <a:p>
            <a:pPr marL="342900" indent="-342900">
              <a:buFont typeface="Arial" panose="020B0604020202020204" pitchFamily="34" charset="0"/>
              <a:buChar char="•"/>
            </a:pPr>
            <a:r>
              <a:rPr lang="en-GB" sz="1800" dirty="0">
                <a:latin typeface="+mn-lt"/>
              </a:rPr>
              <a:t>Managing concerns that can impact upon learning</a:t>
            </a:r>
          </a:p>
          <a:p>
            <a:endParaRPr lang="en-GB" sz="1800" dirty="0">
              <a:latin typeface="+mn-lt"/>
            </a:endParaRPr>
          </a:p>
          <a:p>
            <a:r>
              <a:rPr lang="en-GB" sz="1800" u="sng" dirty="0">
                <a:latin typeface="+mn-lt"/>
                <a:ea typeface="Tahoma"/>
                <a:cs typeface="Tahoma"/>
              </a:rPr>
              <a:t>As a Practice Assessor (PA)</a:t>
            </a:r>
            <a:endParaRPr lang="en-GB" sz="1800" u="sng" dirty="0">
              <a:latin typeface="+mn-lt"/>
            </a:endParaRPr>
          </a:p>
          <a:p>
            <a:pPr marL="342900" indent="-342900">
              <a:buFont typeface="Arial" panose="020B0604020202020204" pitchFamily="34" charset="0"/>
              <a:buChar char="•"/>
            </a:pPr>
            <a:r>
              <a:rPr lang="en-GB" sz="1800" dirty="0">
                <a:latin typeface="+mn-lt"/>
              </a:rPr>
              <a:t>Facilitating learning</a:t>
            </a:r>
          </a:p>
          <a:p>
            <a:pPr marL="342900" indent="-342900">
              <a:buFont typeface="Arial" panose="020B0604020202020204" pitchFamily="34" charset="0"/>
              <a:buChar char="•"/>
            </a:pPr>
            <a:r>
              <a:rPr lang="en-GB" sz="1800" dirty="0">
                <a:latin typeface="+mn-lt"/>
              </a:rPr>
              <a:t>Providing feedback</a:t>
            </a:r>
          </a:p>
          <a:p>
            <a:pPr marL="342900" indent="-342900">
              <a:buFont typeface="Arial" panose="020B0604020202020204" pitchFamily="34" charset="0"/>
              <a:buChar char="•"/>
            </a:pPr>
            <a:r>
              <a:rPr lang="en-GB" sz="1800" dirty="0">
                <a:latin typeface="+mn-lt"/>
              </a:rPr>
              <a:t>Providing pastoral support</a:t>
            </a:r>
          </a:p>
          <a:p>
            <a:pPr marL="342900" indent="-342900">
              <a:buFont typeface="Arial" panose="020B0604020202020204" pitchFamily="34" charset="0"/>
              <a:buChar char="•"/>
            </a:pPr>
            <a:r>
              <a:rPr lang="en-GB" sz="1800" dirty="0">
                <a:latin typeface="+mn-lt"/>
              </a:rPr>
              <a:t>Managing concerns that can impact upon learning</a:t>
            </a:r>
          </a:p>
          <a:p>
            <a:pPr marL="342900" indent="-342900">
              <a:buFont typeface="Arial" panose="020B0604020202020204" pitchFamily="34" charset="0"/>
              <a:buChar char="•"/>
            </a:pPr>
            <a:r>
              <a:rPr lang="en-GB" sz="1800" dirty="0">
                <a:latin typeface="+mn-lt"/>
              </a:rPr>
              <a:t>Undertaking the Witnessed Episode of Care, Meds management assessment, mid and end point reviews.</a:t>
            </a:r>
          </a:p>
          <a:p>
            <a:pPr marL="342900" indent="-342900">
              <a:buFont typeface="Arial" panose="020B0604020202020204" pitchFamily="34" charset="0"/>
              <a:buChar char="•"/>
            </a:pPr>
            <a:r>
              <a:rPr lang="en-GB" sz="1800" b="1" dirty="0">
                <a:latin typeface="+mn-lt"/>
              </a:rPr>
              <a:t>Collecting evidence of the student proficiency</a:t>
            </a:r>
          </a:p>
          <a:p>
            <a:pPr marL="342900" indent="-342900">
              <a:buFont typeface="Arial" panose="020B0604020202020204" pitchFamily="34" charset="0"/>
              <a:buChar char="•"/>
            </a:pPr>
            <a:r>
              <a:rPr lang="en-GB" sz="1800" b="1" dirty="0">
                <a:solidFill>
                  <a:srgbClr val="FF0000"/>
                </a:solidFill>
                <a:latin typeface="+mn-lt"/>
              </a:rPr>
              <a:t>Confirming</a:t>
            </a:r>
            <a:r>
              <a:rPr lang="en-GB" sz="1800" b="1" dirty="0">
                <a:latin typeface="+mn-lt"/>
              </a:rPr>
              <a:t> the achievement of proficiency via the PebblePad e-portfolio platform.</a:t>
            </a:r>
          </a:p>
          <a:p>
            <a:pPr marL="342900" indent="-342900">
              <a:buFont typeface="Arial" panose="020B0604020202020204" pitchFamily="34" charset="0"/>
              <a:buChar char="•"/>
            </a:pPr>
            <a:r>
              <a:rPr lang="en-GB" sz="1800" b="1" dirty="0">
                <a:latin typeface="+mn-lt"/>
              </a:rPr>
              <a:t>Signing off timesheets/practice hours.</a:t>
            </a:r>
          </a:p>
          <a:p>
            <a:endParaRPr lang="en-GB" sz="2200" dirty="0">
              <a:latin typeface="+mn-lt"/>
            </a:endParaRPr>
          </a:p>
          <a:p>
            <a:endParaRPr lang="en-GB" sz="2000" dirty="0"/>
          </a:p>
        </p:txBody>
      </p:sp>
      <p:pic>
        <p:nvPicPr>
          <p:cNvPr id="4" name="Picture 3"/>
          <p:cNvPicPr>
            <a:picLocks noChangeAspect="1"/>
          </p:cNvPicPr>
          <p:nvPr/>
        </p:nvPicPr>
        <p:blipFill>
          <a:blip r:embed="rId3"/>
          <a:stretch>
            <a:fillRect/>
          </a:stretch>
        </p:blipFill>
        <p:spPr>
          <a:xfrm>
            <a:off x="5207169" y="1196752"/>
            <a:ext cx="3563888" cy="2636912"/>
          </a:xfrm>
          <a:prstGeom prst="rect">
            <a:avLst/>
          </a:prstGeom>
        </p:spPr>
      </p:pic>
    </p:spTree>
    <p:extLst>
      <p:ext uri="{BB962C8B-B14F-4D97-AF65-F5344CB8AC3E}">
        <p14:creationId xmlns:p14="http://schemas.microsoft.com/office/powerpoint/2010/main" val="3908818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7503" y="692695"/>
            <a:ext cx="5107396" cy="6048669"/>
          </a:xfrm>
        </p:spPr>
        <p:txBody>
          <a:bodyPr/>
          <a:lstStyle/>
          <a:p>
            <a:pPr marL="0" indent="0">
              <a:buNone/>
            </a:pPr>
            <a:r>
              <a:rPr lang="en-GB" sz="1800" b="1" dirty="0">
                <a:latin typeface="Tahoma" panose="020B0604030504040204" pitchFamily="34" charset="0"/>
                <a:ea typeface="Tahoma" panose="020B0604030504040204" pitchFamily="34" charset="0"/>
                <a:cs typeface="Tahoma" panose="020B0604030504040204" pitchFamily="34" charset="0"/>
              </a:rPr>
              <a:t>Practice Assessor to organise and coordinate:</a:t>
            </a:r>
            <a:endParaRPr lang="en-GB" sz="1800" dirty="0">
              <a:latin typeface="Tahoma" panose="020B0604030504040204" pitchFamily="34" charset="0"/>
              <a:ea typeface="Tahoma" panose="020B0604030504040204" pitchFamily="34" charset="0"/>
              <a:cs typeface="Tahoma" panose="020B0604030504040204" pitchFamily="34" charset="0"/>
            </a:endParaRPr>
          </a:p>
          <a:p>
            <a:r>
              <a:rPr lang="en-GB" sz="1800" dirty="0">
                <a:latin typeface="Tahoma" panose="020B0604030504040204" pitchFamily="34" charset="0"/>
                <a:ea typeface="Tahoma" panose="020B0604030504040204" pitchFamily="34" charset="0"/>
                <a:cs typeface="Tahoma" panose="020B0604030504040204" pitchFamily="34" charset="0"/>
              </a:rPr>
              <a:t>Learning activities</a:t>
            </a:r>
          </a:p>
          <a:p>
            <a:r>
              <a:rPr lang="en-GB" sz="1800" dirty="0">
                <a:latin typeface="Tahoma" panose="020B0604030504040204" pitchFamily="34" charset="0"/>
                <a:ea typeface="Tahoma" panose="020B0604030504040204" pitchFamily="34" charset="0"/>
                <a:cs typeface="Tahoma" panose="020B0604030504040204" pitchFamily="34" charset="0"/>
              </a:rPr>
              <a:t>Practice Supervision</a:t>
            </a:r>
          </a:p>
          <a:p>
            <a:r>
              <a:rPr lang="en-GB" sz="1800" dirty="0">
                <a:latin typeface="Tahoma" panose="020B0604030504040204" pitchFamily="34" charset="0"/>
                <a:ea typeface="Tahoma" panose="020B0604030504040204" pitchFamily="34" charset="0"/>
                <a:cs typeface="Tahoma" panose="020B0604030504040204" pitchFamily="34" charset="0"/>
              </a:rPr>
              <a:t>Assessment processes – intro, mid &amp; final</a:t>
            </a: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b="1" dirty="0">
                <a:latin typeface="Tahoma" panose="020B0604030504040204" pitchFamily="34" charset="0"/>
                <a:ea typeface="Tahoma" panose="020B0604030504040204" pitchFamily="34" charset="0"/>
                <a:cs typeface="Tahoma" panose="020B0604030504040204" pitchFamily="34" charset="0"/>
              </a:rPr>
              <a:t>The NMC states: “</a:t>
            </a:r>
            <a:r>
              <a:rPr lang="en-GB" sz="1800" dirty="0">
                <a:latin typeface="Tahoma" panose="020B0604030504040204" pitchFamily="34" charset="0"/>
                <a:ea typeface="Tahoma" panose="020B0604030504040204" pitchFamily="34" charset="0"/>
                <a:cs typeface="Tahoma" panose="020B0604030504040204" pitchFamily="34" charset="0"/>
              </a:rPr>
              <a:t>Assess the total performance of the student and are accountable for your decision that:”</a:t>
            </a:r>
          </a:p>
          <a:p>
            <a:r>
              <a:rPr lang="en-GB" sz="1800" dirty="0">
                <a:latin typeface="Tahoma" panose="020B0604030504040204" pitchFamily="34" charset="0"/>
                <a:ea typeface="Tahoma" panose="020B0604030504040204" pitchFamily="34" charset="0"/>
                <a:cs typeface="Tahoma" panose="020B0604030504040204" pitchFamily="34" charset="0"/>
              </a:rPr>
              <a:t>Students have the necessary knowledge, skills and competence to progress through the practice element of the programme (</a:t>
            </a:r>
            <a:r>
              <a:rPr lang="en-GB" sz="1800" dirty="0" err="1">
                <a:latin typeface="Tahoma" panose="020B0604030504040204" pitchFamily="34" charset="0"/>
                <a:ea typeface="Tahoma" panose="020B0604030504040204" pitchFamily="34" charset="0"/>
                <a:cs typeface="Tahoma" panose="020B0604030504040204" pitchFamily="34" charset="0"/>
              </a:rPr>
              <a:t>EoC</a:t>
            </a:r>
            <a:r>
              <a:rPr lang="en-GB" sz="1800" dirty="0">
                <a:latin typeface="Tahoma" panose="020B0604030504040204" pitchFamily="34" charset="0"/>
                <a:ea typeface="Tahoma" panose="020B0604030504040204" pitchFamily="34" charset="0"/>
                <a:cs typeface="Tahoma" panose="020B0604030504040204" pitchFamily="34" charset="0"/>
              </a:rPr>
              <a:t>) using the Ongoing Achievement Record (OAR) and Practice Assessment Document (PAD, Part 1, 2, &amp; 3)</a:t>
            </a:r>
          </a:p>
          <a:p>
            <a:r>
              <a:rPr lang="en-GB" sz="1800" dirty="0">
                <a:latin typeface="Tahoma" panose="020B0604030504040204" pitchFamily="34" charset="0"/>
                <a:ea typeface="Tahoma" panose="020B0604030504040204" pitchFamily="34" charset="0"/>
                <a:cs typeface="Tahoma" panose="020B0604030504040204" pitchFamily="34" charset="0"/>
              </a:rPr>
              <a:t>The Practice Assessor (PA) makes a judgement based on NMC standards to determine if a student passes the placement</a:t>
            </a:r>
          </a:p>
          <a:p>
            <a:r>
              <a:rPr lang="en-GB" sz="1800" dirty="0">
                <a:latin typeface="Tahoma" panose="020B0604030504040204" pitchFamily="34" charset="0"/>
                <a:ea typeface="Tahoma" panose="020B0604030504040204" pitchFamily="34" charset="0"/>
                <a:cs typeface="Tahoma" panose="020B0604030504040204" pitchFamily="34" charset="0"/>
              </a:rPr>
              <a:t>Professional accountability</a:t>
            </a:r>
          </a:p>
          <a:p>
            <a:endParaRPr lang="en-GB" dirty="0"/>
          </a:p>
        </p:txBody>
      </p:sp>
      <p:sp>
        <p:nvSpPr>
          <p:cNvPr id="6" name="Content Placeholder 5"/>
          <p:cNvSpPr>
            <a:spLocks noGrp="1"/>
          </p:cNvSpPr>
          <p:nvPr>
            <p:ph sz="half" idx="2"/>
          </p:nvPr>
        </p:nvSpPr>
        <p:spPr>
          <a:xfrm>
            <a:off x="5076056" y="1268760"/>
            <a:ext cx="3960441" cy="5472605"/>
          </a:xfrm>
        </p:spPr>
        <p:txBody>
          <a:bodyPr/>
          <a:lstStyle/>
          <a:p>
            <a:pPr marL="0" indent="0">
              <a:buNone/>
            </a:pPr>
            <a:r>
              <a:rPr lang="en-GB" altLang="en-US" sz="1800" b="1" dirty="0">
                <a:latin typeface="Tahoma" panose="020B0604030504040204" pitchFamily="34" charset="0"/>
                <a:ea typeface="Tahoma" panose="020B0604030504040204" pitchFamily="34" charset="0"/>
                <a:cs typeface="Tahoma" panose="020B0604030504040204" pitchFamily="34" charset="0"/>
              </a:rPr>
              <a:t>Help and expectations:</a:t>
            </a:r>
          </a:p>
          <a:p>
            <a:r>
              <a:rPr lang="en-GB" altLang="en-US" sz="1800" dirty="0">
                <a:latin typeface="Tahoma" panose="020B0604030504040204" pitchFamily="34" charset="0"/>
                <a:ea typeface="Tahoma" panose="020B0604030504040204" pitchFamily="34" charset="0"/>
                <a:cs typeface="Tahoma" panose="020B0604030504040204" pitchFamily="34" charset="0"/>
              </a:rPr>
              <a:t>Access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Practice Support Net </a:t>
            </a:r>
            <a:endParaRPr lang="en-GB" sz="1800" dirty="0">
              <a:latin typeface="Tahoma" panose="020B0604030504040204" pitchFamily="34" charset="0"/>
              <a:ea typeface="Tahoma" panose="020B0604030504040204" pitchFamily="34" charset="0"/>
              <a:cs typeface="Tahoma" panose="020B0604030504040204" pitchFamily="34" charset="0"/>
            </a:endParaRPr>
          </a:p>
          <a:p>
            <a:r>
              <a:rPr lang="en-GB" altLang="en-US" sz="1800" dirty="0">
                <a:latin typeface="Tahoma" panose="020B0604030504040204" pitchFamily="34" charset="0"/>
                <a:ea typeface="Tahoma" panose="020B0604030504040204" pitchFamily="34" charset="0"/>
                <a:cs typeface="Tahoma" panose="020B0604030504040204" pitchFamily="34" charset="0"/>
              </a:rPr>
              <a:t>Students are expected to contact their placement prior to the start date </a:t>
            </a:r>
          </a:p>
          <a:p>
            <a:r>
              <a:rPr lang="en-GB" altLang="en-US" sz="1800" dirty="0">
                <a:latin typeface="Tahoma" panose="020B0604030504040204" pitchFamily="34" charset="0"/>
                <a:ea typeface="Tahoma" panose="020B0604030504040204" pitchFamily="34" charset="0"/>
                <a:cs typeface="Tahoma" panose="020B0604030504040204" pitchFamily="34" charset="0"/>
              </a:rPr>
              <a:t>Placement to identify the named Practice Assessor  </a:t>
            </a:r>
          </a:p>
          <a:p>
            <a:r>
              <a:rPr lang="en-GB" altLang="en-US" sz="1800" dirty="0">
                <a:latin typeface="Tahoma" panose="020B0604030504040204" pitchFamily="34" charset="0"/>
                <a:ea typeface="Tahoma" panose="020B0604030504040204" pitchFamily="34" charset="0"/>
                <a:cs typeface="Tahoma" panose="020B0604030504040204" pitchFamily="34" charset="0"/>
              </a:rPr>
              <a:t>Have off duty clearly organised</a:t>
            </a:r>
          </a:p>
          <a:p>
            <a:r>
              <a:rPr lang="en-GB" altLang="en-US" sz="1800" dirty="0">
                <a:latin typeface="Tahoma" panose="020B0604030504040204" pitchFamily="34" charset="0"/>
                <a:ea typeface="Tahoma" panose="020B0604030504040204" pitchFamily="34" charset="0"/>
                <a:cs typeface="Tahoma" panose="020B0604030504040204" pitchFamily="34" charset="0"/>
              </a:rPr>
              <a:t>Plan first introductory meeting and induction with Assessor (or buddy in their absence) within the 1st week </a:t>
            </a:r>
          </a:p>
          <a:p>
            <a:r>
              <a:rPr lang="en-GB" altLang="en-US" sz="1800" dirty="0">
                <a:latin typeface="Tahoma" panose="020B0604030504040204" pitchFamily="34" charset="0"/>
                <a:ea typeface="Tahoma" panose="020B0604030504040204" pitchFamily="34" charset="0"/>
                <a:cs typeface="Tahoma" panose="020B0604030504040204" pitchFamily="34" charset="0"/>
              </a:rPr>
              <a:t>Agree learning contract and set dates for the midpoint and final summary</a:t>
            </a:r>
          </a:p>
          <a:p>
            <a:endParaRPr lang="en-GB" sz="1800" dirty="0"/>
          </a:p>
        </p:txBody>
      </p:sp>
      <p:sp>
        <p:nvSpPr>
          <p:cNvPr id="7" name="Title 1"/>
          <p:cNvSpPr txBox="1">
            <a:spLocks/>
          </p:cNvSpPr>
          <p:nvPr/>
        </p:nvSpPr>
        <p:spPr bwMode="auto">
          <a:xfrm>
            <a:off x="107503" y="0"/>
            <a:ext cx="8797629" cy="62068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normAutofit fontScale="97500" lnSpcReduction="10000"/>
          </a:bodyPr>
          <a:lstStyle>
            <a:lvl1pPr algn="l" rtl="0" eaLnBrk="0" fontAlgn="base" hangingPunct="0">
              <a:spcBef>
                <a:spcPct val="0"/>
              </a:spcBef>
              <a:spcAft>
                <a:spcPct val="0"/>
              </a:spcAft>
              <a:defRPr sz="4400" kern="1200">
                <a:solidFill>
                  <a:srgbClr val="FF0000"/>
                </a:solidFill>
                <a:latin typeface="Arial" pitchFamily="34" charset="0"/>
                <a:ea typeface="Arial" pitchFamily="-84" charset="0"/>
                <a:cs typeface="Arial" pitchFamily="34" charset="0"/>
              </a:defRPr>
            </a:lvl1pPr>
            <a:lvl2pPr algn="l" rtl="0" eaLnBrk="0" fontAlgn="base" hangingPunct="0">
              <a:spcBef>
                <a:spcPct val="0"/>
              </a:spcBef>
              <a:spcAft>
                <a:spcPct val="0"/>
              </a:spcAft>
              <a:defRPr sz="4400">
                <a:solidFill>
                  <a:srgbClr val="FF0000"/>
                </a:solidFill>
                <a:latin typeface="Arial" charset="0"/>
                <a:ea typeface="Arial" pitchFamily="-84" charset="0"/>
                <a:cs typeface="Arial" charset="0"/>
              </a:defRPr>
            </a:lvl2pPr>
            <a:lvl3pPr algn="l" rtl="0" eaLnBrk="0" fontAlgn="base" hangingPunct="0">
              <a:spcBef>
                <a:spcPct val="0"/>
              </a:spcBef>
              <a:spcAft>
                <a:spcPct val="0"/>
              </a:spcAft>
              <a:defRPr sz="4400">
                <a:solidFill>
                  <a:srgbClr val="FF0000"/>
                </a:solidFill>
                <a:latin typeface="Arial" charset="0"/>
                <a:ea typeface="Arial" pitchFamily="-84" charset="0"/>
                <a:cs typeface="Arial" charset="0"/>
              </a:defRPr>
            </a:lvl3pPr>
            <a:lvl4pPr algn="l" rtl="0" eaLnBrk="0" fontAlgn="base" hangingPunct="0">
              <a:spcBef>
                <a:spcPct val="0"/>
              </a:spcBef>
              <a:spcAft>
                <a:spcPct val="0"/>
              </a:spcAft>
              <a:defRPr sz="4400">
                <a:solidFill>
                  <a:srgbClr val="FF0000"/>
                </a:solidFill>
                <a:latin typeface="Arial" charset="0"/>
                <a:ea typeface="Arial" pitchFamily="-84" charset="0"/>
                <a:cs typeface="Arial" charset="0"/>
              </a:defRPr>
            </a:lvl4pPr>
            <a:lvl5pPr algn="l" rtl="0" eaLnBrk="0" fontAlgn="base" hangingPunct="0">
              <a:spcBef>
                <a:spcPct val="0"/>
              </a:spcBef>
              <a:spcAft>
                <a:spcPct val="0"/>
              </a:spcAft>
              <a:defRPr sz="4400">
                <a:solidFill>
                  <a:srgbClr val="FF0000"/>
                </a:solidFill>
                <a:latin typeface="Arial" charset="0"/>
                <a:ea typeface="Arial" pitchFamily="-84" charset="0"/>
                <a:cs typeface="Arial" charset="0"/>
              </a:defRPr>
            </a:lvl5pPr>
            <a:lvl6pPr marL="457200" algn="l" rtl="0" eaLnBrk="1" fontAlgn="base" hangingPunct="1">
              <a:spcBef>
                <a:spcPct val="0"/>
              </a:spcBef>
              <a:spcAft>
                <a:spcPct val="0"/>
              </a:spcAft>
              <a:defRPr sz="4400">
                <a:solidFill>
                  <a:srgbClr val="FF0000"/>
                </a:solidFill>
                <a:latin typeface="Arial" charset="0"/>
                <a:cs typeface="Arial" charset="0"/>
              </a:defRPr>
            </a:lvl6pPr>
            <a:lvl7pPr marL="914400" algn="l" rtl="0" eaLnBrk="1" fontAlgn="base" hangingPunct="1">
              <a:spcBef>
                <a:spcPct val="0"/>
              </a:spcBef>
              <a:spcAft>
                <a:spcPct val="0"/>
              </a:spcAft>
              <a:defRPr sz="4400">
                <a:solidFill>
                  <a:srgbClr val="FF0000"/>
                </a:solidFill>
                <a:latin typeface="Arial" charset="0"/>
                <a:cs typeface="Arial" charset="0"/>
              </a:defRPr>
            </a:lvl7pPr>
            <a:lvl8pPr marL="1371600" algn="l" rtl="0" eaLnBrk="1" fontAlgn="base" hangingPunct="1">
              <a:spcBef>
                <a:spcPct val="0"/>
              </a:spcBef>
              <a:spcAft>
                <a:spcPct val="0"/>
              </a:spcAft>
              <a:defRPr sz="4400">
                <a:solidFill>
                  <a:srgbClr val="FF0000"/>
                </a:solidFill>
                <a:latin typeface="Arial" charset="0"/>
                <a:cs typeface="Arial" charset="0"/>
              </a:defRPr>
            </a:lvl8pPr>
            <a:lvl9pPr marL="1828800" algn="l" rtl="0" eaLnBrk="1" fontAlgn="base" hangingPunct="1">
              <a:spcBef>
                <a:spcPct val="0"/>
              </a:spcBef>
              <a:spcAft>
                <a:spcPct val="0"/>
              </a:spcAft>
              <a:defRPr sz="4400">
                <a:solidFill>
                  <a:srgbClr val="FF0000"/>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REMINDER: Planning for the student</a:t>
            </a:r>
          </a:p>
        </p:txBody>
      </p:sp>
    </p:spTree>
    <p:extLst>
      <p:ext uri="{BB962C8B-B14F-4D97-AF65-F5344CB8AC3E}">
        <p14:creationId xmlns:p14="http://schemas.microsoft.com/office/powerpoint/2010/main" val="358928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7469" y="149731"/>
            <a:ext cx="8964488" cy="424364"/>
          </a:xfrm>
        </p:spPr>
        <p:txBody>
          <a:bodyPr/>
          <a:lstStyle/>
          <a:p>
            <a:pPr algn="ctr"/>
            <a:r>
              <a:rPr lang="en-US" altLang="en-US" sz="2800" b="0" dirty="0"/>
              <a:t>Enabling Delegation: Redefined “Supernumerary Status”</a:t>
            </a:r>
          </a:p>
        </p:txBody>
      </p:sp>
      <p:sp>
        <p:nvSpPr>
          <p:cNvPr id="78851" name="Content Placeholder 2"/>
          <p:cNvSpPr>
            <a:spLocks noGrp="1"/>
          </p:cNvSpPr>
          <p:nvPr>
            <p:ph idx="1"/>
          </p:nvPr>
        </p:nvSpPr>
        <p:spPr>
          <a:xfrm>
            <a:off x="323528" y="764704"/>
            <a:ext cx="8620640" cy="4735760"/>
          </a:xfrm>
        </p:spPr>
        <p:txBody>
          <a:bodyPr/>
          <a:lstStyle/>
          <a:p>
            <a:pPr marL="342900" indent="-342900">
              <a:lnSpc>
                <a:spcPct val="100000"/>
              </a:lnSpc>
              <a:buFont typeface="Arial" panose="020B0604020202020204" pitchFamily="34" charset="0"/>
              <a:buChar char="•"/>
            </a:pPr>
            <a:r>
              <a:rPr lang="en-GB" altLang="en-US" sz="2400" dirty="0"/>
              <a:t>Students must be supported to learn without being counted as part of the staffing.</a:t>
            </a:r>
          </a:p>
          <a:p>
            <a:pPr marL="342900" indent="-342900">
              <a:lnSpc>
                <a:spcPct val="100000"/>
              </a:lnSpc>
              <a:buFont typeface="Arial" panose="020B0604020202020204" pitchFamily="34" charset="0"/>
              <a:buChar char="•"/>
            </a:pPr>
            <a:r>
              <a:rPr lang="en-GB" altLang="en-US" sz="2400" dirty="0"/>
              <a:t>Placements should enable students to learn, not merely to observe.</a:t>
            </a:r>
            <a:endParaRPr lang="en-GB" altLang="en-US" sz="2400" dirty="0">
              <a:cs typeface="Arial"/>
            </a:endParaRPr>
          </a:p>
          <a:p>
            <a:pPr marL="342900" indent="-342900">
              <a:lnSpc>
                <a:spcPct val="100000"/>
              </a:lnSpc>
              <a:buFont typeface="Arial" panose="020B0604020202020204" pitchFamily="34" charset="0"/>
              <a:buChar char="•"/>
            </a:pPr>
            <a:r>
              <a:rPr lang="en-GB" altLang="en-US" sz="2400" dirty="0"/>
              <a:t>Once a student has demonstrated they are proficient, they should be able to fulfil tasks without </a:t>
            </a:r>
            <a:r>
              <a:rPr lang="en-GB" altLang="en-US" sz="2400" u="sng" dirty="0"/>
              <a:t>direct</a:t>
            </a:r>
            <a:r>
              <a:rPr lang="en-GB" altLang="en-US" sz="2400" dirty="0"/>
              <a:t> oversight in order to prepare them for practice and build confidence.</a:t>
            </a:r>
          </a:p>
          <a:p>
            <a:pPr marL="342900" indent="-342900">
              <a:lnSpc>
                <a:spcPct val="100000"/>
              </a:lnSpc>
              <a:buFont typeface="Arial" panose="020B0604020202020204" pitchFamily="34" charset="0"/>
              <a:buChar char="•"/>
            </a:pPr>
            <a:r>
              <a:rPr lang="en-GB" altLang="en-US" sz="2400" dirty="0"/>
              <a:t>The level of supervision a student needs is based on the professional judgement of their PA/PS.</a:t>
            </a:r>
          </a:p>
          <a:p>
            <a:pPr marL="342900" indent="-342900">
              <a:lnSpc>
                <a:spcPct val="100000"/>
              </a:lnSpc>
              <a:buFont typeface="Arial" panose="020B0604020202020204" pitchFamily="34" charset="0"/>
              <a:buChar char="•"/>
            </a:pPr>
            <a:r>
              <a:rPr lang="en-GB" altLang="en-US" sz="2400" dirty="0"/>
              <a:t>Students can add real value to care.</a:t>
            </a:r>
          </a:p>
          <a:p>
            <a:endParaRPr lang="en-GB" altLang="en-US" sz="1800" i="1" dirty="0"/>
          </a:p>
        </p:txBody>
      </p:sp>
      <p:sp>
        <p:nvSpPr>
          <p:cNvPr id="2" name="Rectangle 1"/>
          <p:cNvSpPr/>
          <p:nvPr/>
        </p:nvSpPr>
        <p:spPr>
          <a:xfrm>
            <a:off x="2520536" y="5449664"/>
            <a:ext cx="6421928"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nchor="t">
            <a:spAutoFit/>
          </a:bodyPr>
          <a:lstStyle/>
          <a:p>
            <a:pPr algn="ctr"/>
            <a:r>
              <a:rPr lang="en-GB" sz="2400" dirty="0"/>
              <a:t>Students  aren’t in the numbers….</a:t>
            </a:r>
            <a:endParaRPr lang="en-US"/>
          </a:p>
          <a:p>
            <a:pPr algn="ctr"/>
            <a:r>
              <a:rPr lang="en-GB" sz="2400" dirty="0"/>
              <a:t>They are in the team</a:t>
            </a:r>
            <a:endParaRPr lang="en-GB" sz="2400" dirty="0">
              <a:cs typeface="Arial"/>
            </a:endParaRPr>
          </a:p>
        </p:txBody>
      </p:sp>
      <p:pic>
        <p:nvPicPr>
          <p:cNvPr id="3" name="Picture 2"/>
          <p:cNvPicPr>
            <a:picLocks noChangeAspect="1"/>
          </p:cNvPicPr>
          <p:nvPr/>
        </p:nvPicPr>
        <p:blipFill>
          <a:blip r:embed="rId3"/>
          <a:stretch>
            <a:fillRect/>
          </a:stretch>
        </p:blipFill>
        <p:spPr>
          <a:xfrm>
            <a:off x="7187" y="5683224"/>
            <a:ext cx="1324454" cy="1185356"/>
          </a:xfrm>
          <a:prstGeom prst="rect">
            <a:avLst/>
          </a:prstGeom>
        </p:spPr>
      </p:pic>
    </p:spTree>
    <p:extLst>
      <p:ext uri="{BB962C8B-B14F-4D97-AF65-F5344CB8AC3E}">
        <p14:creationId xmlns:p14="http://schemas.microsoft.com/office/powerpoint/2010/main" val="300472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6F6E25E1-81ED-46FC-9EE7-8E26FD44FA54}&quot;/&gt;&lt;isInvalidForFieldText val=&quot;0&quot;/&gt;&lt;Image&gt;&lt;filename val=&quot;C:\Users\MD-HAR~1\AppData\Local\Temp\PR\data\asimages\{6F6E25E1-81ED-46FC-9EE7-8E26FD44FA54}_32.png&quot;/&gt;&lt;left val=&quot;54&quot;/&gt;&lt;top val=&quot;21&quot;/&gt;&lt;width val=&quot;631&quot;/&gt;&lt;height val=&quot;9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3&quot;/&gt;&lt;lineCharCount val=&quot;44&quot;/&gt;&lt;lineCharCount val=&quot;44&quot;/&gt;&lt;lineCharCount val=&quot;47&quot;/&gt;&lt;lineCharCount val=&quot;50&quot;/&gt;&lt;lineCharCount val=&quot;6&quot;/&gt;&lt;lineCharCount val=&quot;41&quot;/&gt;&lt;lineCharCount val=&quot;47&quot;/&gt;&lt;lineCharCount val=&quot;50&quot;/&gt;&lt;lineCharCount val=&quot;33&quot;/&gt;&lt;lineCharCount val=&quot;53&quot;/&gt;&lt;lineCharCount val=&quot;53&quot;/&gt;&lt;lineCharCount val=&quot;22&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4.xml><?xml version="1.0" encoding="utf-8"?>
<a:theme xmlns:a="http://schemas.openxmlformats.org/drawingml/2006/main" name="12_PowerPoint-template">
  <a:themeElements>
    <a:clrScheme name="PowerPoint template 1">
      <a:dk1>
        <a:srgbClr val="000000"/>
      </a:dk1>
      <a:lt1>
        <a:srgbClr val="FFFFFF"/>
      </a:lt1>
      <a:dk2>
        <a:srgbClr val="000000"/>
      </a:dk2>
      <a:lt2>
        <a:srgbClr val="6A737B"/>
      </a:lt2>
      <a:accent1>
        <a:srgbClr val="003A63"/>
      </a:accent1>
      <a:accent2>
        <a:srgbClr val="00B7C7"/>
      </a:accent2>
      <a:accent3>
        <a:srgbClr val="FFFFFF"/>
      </a:accent3>
      <a:accent4>
        <a:srgbClr val="000000"/>
      </a:accent4>
      <a:accent5>
        <a:srgbClr val="AAAEB7"/>
      </a:accent5>
      <a:accent6>
        <a:srgbClr val="00A6B4"/>
      </a:accent6>
      <a:hlink>
        <a:srgbClr val="002C4C"/>
      </a:hlink>
      <a:folHlink>
        <a:srgbClr val="008BA4"/>
      </a:folHlink>
    </a:clrScheme>
    <a:fontScheme name="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template 1">
        <a:dk1>
          <a:srgbClr val="000000"/>
        </a:dk1>
        <a:lt1>
          <a:srgbClr val="FFFFFF"/>
        </a:lt1>
        <a:dk2>
          <a:srgbClr val="000000"/>
        </a:dk2>
        <a:lt2>
          <a:srgbClr val="6A737B"/>
        </a:lt2>
        <a:accent1>
          <a:srgbClr val="003A63"/>
        </a:accent1>
        <a:accent2>
          <a:srgbClr val="00B7C7"/>
        </a:accent2>
        <a:accent3>
          <a:srgbClr val="FFFFFF"/>
        </a:accent3>
        <a:accent4>
          <a:srgbClr val="000000"/>
        </a:accent4>
        <a:accent5>
          <a:srgbClr val="AAAEB7"/>
        </a:accent5>
        <a:accent6>
          <a:srgbClr val="00A6B4"/>
        </a:accent6>
        <a:hlink>
          <a:srgbClr val="002C4C"/>
        </a:hlink>
        <a:folHlink>
          <a:srgbClr val="008BA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owerPoint-template">
  <a:themeElements>
    <a:clrScheme name="PowerPoint template 1">
      <a:dk1>
        <a:srgbClr val="000000"/>
      </a:dk1>
      <a:lt1>
        <a:srgbClr val="FFFFFF"/>
      </a:lt1>
      <a:dk2>
        <a:srgbClr val="000000"/>
      </a:dk2>
      <a:lt2>
        <a:srgbClr val="6A737B"/>
      </a:lt2>
      <a:accent1>
        <a:srgbClr val="003A63"/>
      </a:accent1>
      <a:accent2>
        <a:srgbClr val="00B7C7"/>
      </a:accent2>
      <a:accent3>
        <a:srgbClr val="FFFFFF"/>
      </a:accent3>
      <a:accent4>
        <a:srgbClr val="000000"/>
      </a:accent4>
      <a:accent5>
        <a:srgbClr val="AAAEB7"/>
      </a:accent5>
      <a:accent6>
        <a:srgbClr val="00A6B4"/>
      </a:accent6>
      <a:hlink>
        <a:srgbClr val="002C4C"/>
      </a:hlink>
      <a:folHlink>
        <a:srgbClr val="008BA4"/>
      </a:folHlink>
    </a:clrScheme>
    <a:fontScheme name="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template 1">
        <a:dk1>
          <a:srgbClr val="000000"/>
        </a:dk1>
        <a:lt1>
          <a:srgbClr val="FFFFFF"/>
        </a:lt1>
        <a:dk2>
          <a:srgbClr val="000000"/>
        </a:dk2>
        <a:lt2>
          <a:srgbClr val="6A737B"/>
        </a:lt2>
        <a:accent1>
          <a:srgbClr val="003A63"/>
        </a:accent1>
        <a:accent2>
          <a:srgbClr val="00B7C7"/>
        </a:accent2>
        <a:accent3>
          <a:srgbClr val="FFFFFF"/>
        </a:accent3>
        <a:accent4>
          <a:srgbClr val="000000"/>
        </a:accent4>
        <a:accent5>
          <a:srgbClr val="AAAEB7"/>
        </a:accent5>
        <a:accent6>
          <a:srgbClr val="00A6B4"/>
        </a:accent6>
        <a:hlink>
          <a:srgbClr val="002C4C"/>
        </a:hlink>
        <a:folHlink>
          <a:srgbClr val="008BA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PowerPoint-template">
  <a:themeElements>
    <a:clrScheme name="PowerPoint template 1">
      <a:dk1>
        <a:srgbClr val="000000"/>
      </a:dk1>
      <a:lt1>
        <a:srgbClr val="FFFFFF"/>
      </a:lt1>
      <a:dk2>
        <a:srgbClr val="000000"/>
      </a:dk2>
      <a:lt2>
        <a:srgbClr val="6A737B"/>
      </a:lt2>
      <a:accent1>
        <a:srgbClr val="003A63"/>
      </a:accent1>
      <a:accent2>
        <a:srgbClr val="00B7C7"/>
      </a:accent2>
      <a:accent3>
        <a:srgbClr val="FFFFFF"/>
      </a:accent3>
      <a:accent4>
        <a:srgbClr val="000000"/>
      </a:accent4>
      <a:accent5>
        <a:srgbClr val="AAAEB7"/>
      </a:accent5>
      <a:accent6>
        <a:srgbClr val="00A6B4"/>
      </a:accent6>
      <a:hlink>
        <a:srgbClr val="002C4C"/>
      </a:hlink>
      <a:folHlink>
        <a:srgbClr val="008BA4"/>
      </a:folHlink>
    </a:clrScheme>
    <a:fontScheme name="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template 1">
        <a:dk1>
          <a:srgbClr val="000000"/>
        </a:dk1>
        <a:lt1>
          <a:srgbClr val="FFFFFF"/>
        </a:lt1>
        <a:dk2>
          <a:srgbClr val="000000"/>
        </a:dk2>
        <a:lt2>
          <a:srgbClr val="6A737B"/>
        </a:lt2>
        <a:accent1>
          <a:srgbClr val="003A63"/>
        </a:accent1>
        <a:accent2>
          <a:srgbClr val="00B7C7"/>
        </a:accent2>
        <a:accent3>
          <a:srgbClr val="FFFFFF"/>
        </a:accent3>
        <a:accent4>
          <a:srgbClr val="000000"/>
        </a:accent4>
        <a:accent5>
          <a:srgbClr val="AAAEB7"/>
        </a:accent5>
        <a:accent6>
          <a:srgbClr val="00A6B4"/>
        </a:accent6>
        <a:hlink>
          <a:srgbClr val="002C4C"/>
        </a:hlink>
        <a:folHlink>
          <a:srgbClr val="008BA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owerPoint-template">
  <a:themeElements>
    <a:clrScheme name="PowerPoint template 1">
      <a:dk1>
        <a:srgbClr val="000000"/>
      </a:dk1>
      <a:lt1>
        <a:srgbClr val="FFFFFF"/>
      </a:lt1>
      <a:dk2>
        <a:srgbClr val="000000"/>
      </a:dk2>
      <a:lt2>
        <a:srgbClr val="6A737B"/>
      </a:lt2>
      <a:accent1>
        <a:srgbClr val="003A63"/>
      </a:accent1>
      <a:accent2>
        <a:srgbClr val="00B7C7"/>
      </a:accent2>
      <a:accent3>
        <a:srgbClr val="FFFFFF"/>
      </a:accent3>
      <a:accent4>
        <a:srgbClr val="000000"/>
      </a:accent4>
      <a:accent5>
        <a:srgbClr val="AAAEB7"/>
      </a:accent5>
      <a:accent6>
        <a:srgbClr val="00A6B4"/>
      </a:accent6>
      <a:hlink>
        <a:srgbClr val="002C4C"/>
      </a:hlink>
      <a:folHlink>
        <a:srgbClr val="008BA4"/>
      </a:folHlink>
    </a:clrScheme>
    <a:fontScheme name="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template 1">
        <a:dk1>
          <a:srgbClr val="000000"/>
        </a:dk1>
        <a:lt1>
          <a:srgbClr val="FFFFFF"/>
        </a:lt1>
        <a:dk2>
          <a:srgbClr val="000000"/>
        </a:dk2>
        <a:lt2>
          <a:srgbClr val="6A737B"/>
        </a:lt2>
        <a:accent1>
          <a:srgbClr val="003A63"/>
        </a:accent1>
        <a:accent2>
          <a:srgbClr val="00B7C7"/>
        </a:accent2>
        <a:accent3>
          <a:srgbClr val="FFFFFF"/>
        </a:accent3>
        <a:accent4>
          <a:srgbClr val="000000"/>
        </a:accent4>
        <a:accent5>
          <a:srgbClr val="AAAEB7"/>
        </a:accent5>
        <a:accent6>
          <a:srgbClr val="00A6B4"/>
        </a:accent6>
        <a:hlink>
          <a:srgbClr val="002C4C"/>
        </a:hlink>
        <a:folHlink>
          <a:srgbClr val="008BA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495DC29F69DA41B831D7985DDEFF7A" ma:contentTypeVersion="15" ma:contentTypeDescription="Create a new document." ma:contentTypeScope="" ma:versionID="cb8c11e5da0db02ddad8d7fd4e682196">
  <xsd:schema xmlns:xsd="http://www.w3.org/2001/XMLSchema" xmlns:xs="http://www.w3.org/2001/XMLSchema" xmlns:p="http://schemas.microsoft.com/office/2006/metadata/properties" xmlns:ns3="da5da9df-85e1-4e4b-b319-af1e48434c21" xmlns:ns4="f6569699-ae44-4c85-9383-dd5a41d3d471" targetNamespace="http://schemas.microsoft.com/office/2006/metadata/properties" ma:root="true" ma:fieldsID="4fe45761d8504f0af0c005583526db47" ns3:_="" ns4:_="">
    <xsd:import namespace="da5da9df-85e1-4e4b-b319-af1e48434c21"/>
    <xsd:import namespace="f6569699-ae44-4c85-9383-dd5a41d3d471"/>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da9df-85e1-4e4b-b319-af1e48434c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description=""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569699-ae44-4c85-9383-dd5a41d3d47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274F75-AD18-4932-9B76-F9E2E5D8D716}">
  <ds:schemaRefs>
    <ds:schemaRef ds:uri="http://schemas.microsoft.com/sharepoint/v3/contenttype/forms"/>
  </ds:schemaRefs>
</ds:datastoreItem>
</file>

<file path=customXml/itemProps2.xml><?xml version="1.0" encoding="utf-8"?>
<ds:datastoreItem xmlns:ds="http://schemas.openxmlformats.org/officeDocument/2006/customXml" ds:itemID="{42B483F9-0850-4821-88BD-C079EC9157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5da9df-85e1-4e4b-b319-af1e48434c21"/>
    <ds:schemaRef ds:uri="f6569699-ae44-4c85-9383-dd5a41d3d4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73FB9F-A4E9-45F5-81F1-D494A5D52A3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6569699-ae44-4c85-9383-dd5a41d3d471"/>
    <ds:schemaRef ds:uri="http://purl.org/dc/terms/"/>
    <ds:schemaRef ds:uri="http://schemas.openxmlformats.org/package/2006/metadata/core-properties"/>
    <ds:schemaRef ds:uri="da5da9df-85e1-4e4b-b319-af1e48434c2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13933</TotalTime>
  <Words>5795</Words>
  <Application>Microsoft Office PowerPoint</Application>
  <PresentationFormat>On-screen Show (4:3)</PresentationFormat>
  <Paragraphs>397</Paragraphs>
  <Slides>25</Slides>
  <Notes>25</Notes>
  <HiddenSlides>0</HiddenSlides>
  <MMClips>1</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Custom Design</vt:lpstr>
      <vt:lpstr>Slide Option 1</vt:lpstr>
      <vt:lpstr>3_Custom Design</vt:lpstr>
      <vt:lpstr>12_PowerPoint-template</vt:lpstr>
      <vt:lpstr>PowerPoint-template</vt:lpstr>
      <vt:lpstr>13_PowerPoint-template</vt:lpstr>
      <vt:lpstr>1_PowerPoint-template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Delegation: Redefined “Supernumerary Status”</vt:lpstr>
      <vt:lpstr>Students with Access Plans or Reasonable adjustments</vt:lpstr>
      <vt:lpstr>PowerPoint Presentation</vt:lpstr>
      <vt:lpstr>PowerPoint Presentation</vt:lpstr>
      <vt:lpstr>A reminder of the Student Journey</vt:lpstr>
      <vt:lpstr>PowerPoint Presentation</vt:lpstr>
      <vt:lpstr>Overview of PRACTICE assessments in Years 1,2 &amp; 3</vt:lpstr>
      <vt:lpstr>PowerPoint Presentation</vt:lpstr>
      <vt:lpstr>Overview of the PAD</vt:lpstr>
      <vt:lpstr>PowerPoint Presentation</vt:lpstr>
      <vt:lpstr>            Student Support Available for the Student</vt:lpstr>
      <vt:lpstr>PowerPoint Presentation</vt:lpstr>
      <vt:lpstr>PowerPoint Presentation</vt:lpstr>
      <vt:lpstr>Regulation of Nursing Associates comparison to nurse proficiencies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Harding</cp:lastModifiedBy>
  <cp:revision>318</cp:revision>
  <cp:lastPrinted>2019-08-06T10:46:46Z</cp:lastPrinted>
  <dcterms:created xsi:type="dcterms:W3CDTF">2016-04-27T08:32:31Z</dcterms:created>
  <dcterms:modified xsi:type="dcterms:W3CDTF">2023-07-13T10:40:46Z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2459ac95-26d8-411e-8e12-cd946e8a6840</vt:lpwstr>
  </property>
  <property fmtid="{D5CDD505-2E9C-101B-9397-08002B2CF9AE}" pid="3" name="ContentTypeId">
    <vt:lpwstr>0x0101001C495DC29F69DA41B831D7985DDEFF7A</vt:lpwstr>
  </property>
</Properties>
</file>